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88" r:id="rId3"/>
    <p:sldId id="286" r:id="rId4"/>
    <p:sldId id="287" r:id="rId5"/>
    <p:sldId id="283" r:id="rId6"/>
    <p:sldId id="258" r:id="rId7"/>
    <p:sldId id="289" r:id="rId8"/>
    <p:sldId id="290" r:id="rId9"/>
    <p:sldId id="261" r:id="rId10"/>
    <p:sldId id="259" r:id="rId11"/>
    <p:sldId id="281" r:id="rId12"/>
    <p:sldId id="260" r:id="rId13"/>
    <p:sldId id="280" r:id="rId14"/>
    <p:sldId id="268" r:id="rId15"/>
    <p:sldId id="282" r:id="rId16"/>
    <p:sldId id="262" r:id="rId17"/>
    <p:sldId id="284" r:id="rId18"/>
    <p:sldId id="272" r:id="rId19"/>
    <p:sldId id="274" r:id="rId20"/>
    <p:sldId id="266" r:id="rId21"/>
    <p:sldId id="279" r:id="rId22"/>
    <p:sldId id="273" r:id="rId23"/>
    <p:sldId id="267" r:id="rId24"/>
    <p:sldId id="278" r:id="rId25"/>
    <p:sldId id="269" r:id="rId26"/>
    <p:sldId id="270" r:id="rId27"/>
    <p:sldId id="275" r:id="rId28"/>
    <p:sldId id="271" r:id="rId29"/>
    <p:sldId id="276" r:id="rId30"/>
    <p:sldId id="277" r:id="rId31"/>
    <p:sldId id="293" r:id="rId32"/>
    <p:sldId id="291" r:id="rId33"/>
    <p:sldId id="292"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94"/>
  </p:normalViewPr>
  <p:slideViewPr>
    <p:cSldViewPr snapToGrid="0" snapToObjects="1">
      <p:cViewPr varScale="1">
        <p:scale>
          <a:sx n="111" d="100"/>
          <a:sy n="111" d="100"/>
        </p:scale>
        <p:origin x="16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08:32.849"/>
    </inkml:context>
    <inkml:brush xml:id="br0">
      <inkml:brushProperty name="width" value="0.2" units="cm"/>
      <inkml:brushProperty name="height" value="0.2" units="cm"/>
    </inkml:brush>
  </inkml:definitions>
  <inkml:trace contextRef="#ctx0" brushRef="#br0">10041 218 24575,'-29'-4'0,"-6"0"0,-18 1 0,-14-3 0,-25-4 0,42 4 0,0 0 0,-6-2 0,0 1 0,1 0 0,1 1 0,-42-6 0,12 3 0,19 0 0,10 0 0,7 4 0,-1-1 0,5 3 0,-7-4 0,3 2 0,-4 0 0,-33-6 0,15 3 0,-3 0 0,12 2 0,0 1 0,-7-1 0,0 1-254,-5 1 1,0 1 253,3-2 0,1 1 0,0 2 0,2-1 0,3 0 0,0 0 0,3 1 0,0 1 0,4 0 0,1 0 0,2 1 0,0 0 0,-44 0 0,10 0 0,-2 2 0,6-2 507,0 2-507,2-2 0,4 0 0,3 0 0,-1 0 0,-2 0 0,-5 0 0,-11 2 0,-6 0 0,0 0 0,2 0 0,9 0 0,3-2 0,11 3 0,-5-2 0,9 2 0,-11-3 0,-1 2 0,1 0 0,-1 0 0,-8 1 0,3 1 0,-9 0 0,12 0 0,6-1 0,6 1 0,9-1 0,-5-1 0,8 1 0,-10 1 0,3-2 0,-7 3 0,5-3 0,3 1 0,2 2 0,4-1 0,1 1 0,-1-1 0,0-1 0,-11 1 0,-6 1 0,-6-1 0,-2 3 0,-5-1 0,1-2 0,-5 2 0,-4-1 0,9 0 0,-2 1 0,14-3 0,2 1 0,5 0 0,2 2 0,-1-2 0,0 3 0,7-2 0,1 2 0,7 0 0,6-1 0,5-1 0,8 0 0,7 1 0,2 1 0,4-1 0,0 1 0,-1 0 0,-9 4 0,-4 2 0,-7 1 0,-7 3 0,1-2 0,-5 3 0,-2 1 0,1-2 0,-5 5 0,-1-3 0,-1 4 0,1-2 0,2-1 0,4-1 0,0 1 0,2-1 0,-4 0 0,1-1 0,2-1 0,-2 0 0,5-1 0,-2 1 0,8-3 0,-2 3 0,3 1 0,1 1 0,-1 2 0,2-1 0,6-2 0,4 0 0,7-2 0,-3-1 0,0 5 0,-3-1 0,3 0 0,4-4 0,3-2 0,3-3 0,-3 3 0,3-1 0,3-1 0,-5 3 0,6-3 0,-9 5 0,1 0 0,-8 6 0,4-2 0,2-2 0,2-2 0,4-4 0,-6 4 0,7-4 0,2-1 0,6-2 0,-1-4 0,2 3 0,0-4 0,-2 3 0,1-1 0,0 0 0,3-2 0,4-1 0,-3 0 0,1 0 0,-7 3 0,1-1 0,-4 6 0,-2-1 0,0 2 0,1-1 0,2-2 0,2-1 0,1 0 0,2-1 0,2-1 0,1-2 0,0 1 0,2-2 0,0 1 0,1 1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38:08.797"/>
    </inkml:context>
    <inkml:brush xml:id="br0">
      <inkml:brushProperty name="width" value="0.2" units="cm"/>
      <inkml:brushProperty name="height" value="0.2" units="cm"/>
    </inkml:brush>
  </inkml:definitions>
  <inkml:trace contextRef="#ctx0" brushRef="#br0">61 1 24575,'26'12'0,"11"4"0,7 5 0,11 3 0,-6-1 0,-7-3 0,-11-4 0,-13-5 0,-6-4 0,-6-4 0,-2 0 0,-1 3 0,2 0 0,4 6 0,1-1 0,4 4 0,-1 1 0,4 5 0,0 1 0,0-1 0,-1-5 0,-6-3 0,-4-6 0,-6-3 0,-7 1 0,-6-1 0,-5 2 0,-2 2 0,-1-3 0,-2 4 0,0-2 0,-1 3 0,4-1 0,2 1 0,-1 0 0,1 0 0,-2 0 0,1 0 0,2-2 0,3-1 0,6-4 0,2 0 0,-1 0 0,-4 0 0,-7 6 0,0-1 0,-1 2 0,2-2 0,4-1 0,2 1 0,3-5 0,3 2 0,-3 0 0,-3 3 0,-5 4 0,0 1 0,-1 2 0,6-5 0,5-4 0,5-3 0,3-2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38:50.074"/>
    </inkml:context>
    <inkml:brush xml:id="br0">
      <inkml:brushProperty name="width" value="0.2" units="cm"/>
      <inkml:brushProperty name="height" value="0.2" units="cm"/>
    </inkml:brush>
  </inkml:definitions>
  <inkml:trace contextRef="#ctx0" brushRef="#br0">0 3795 24575,'12'-26'0,"6"-9"0,3-5 0,15-26 0,5-7 0,-15 27 0,2-1 0,-3 3 0,1 1 0,1-2 0,0 0 0,21-38 0,-23 39 0,-2 0 0,19-45 0,-20 42 0,-1 1 0,14-40 0,-14 39 0,0 1 0,18-38 0,3-4 0,-4 9 0,-1-2 0,-5-1 0,2-1 0,-5 3 0,2 5 0,-1-1 0,2-5 0,-1 1 0,1 2 0,0-2 0,-2 9 0,3 2 0,-4 11 0,3-2 0,0-2 0,8-5 0,1 0 0,3 5 0,7 1 0,-8 9 0,9 2 0,-5 5 0,0 3 0,5 0 0,-3 1 0,5-2 0,0 0 0,-2 3 0,-3 7 0,-6 4 0,-5 5 0,-1 0 0,0 1 0,4-4 0,3-1 0,0 0 0,-1 2 0,6 0 0,4-1 0,5-1 0,16-7 0,-6 5 0,6-4 0,0 5 0,4-3 0,-6 4 0,11-1 0,-12 4 0,4 4 0,-4 1 0,-4 6 0,-9 1 0,-3 2 0,-7 1 0,8 1 0,-4 0 0,16-3 0,15 0 0,8 1 0,-37 5 0,0 1 0,-2 2 0,-1 0 0,2 0 0,-1 2 0,44-1 0,-9 2 0,-11 1 0,-5 6 0,-3 3 0,8 8 0,3 2 0,5 5 0,-6 2 0,-8 0 0,-11-1 0,-3 1 0,-10-2 0,-1-1 0,-17-7 0,-5-3 0,-10-1 0,-1-2 0,0 5 0,-4-3 0,6 7 0,-2 0 0,3 6 0,0 0 0,-3 3 0,1 0 0,-3-1 0,-1-2 0,-2-8 0,-3-2 0,-2-9 0,0-3 0,-1-3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38:51.289"/>
    </inkml:context>
    <inkml:brush xml:id="br0">
      <inkml:brushProperty name="width" value="0.2" units="cm"/>
      <inkml:brushProperty name="height" value="0.2" units="cm"/>
    </inkml:brush>
  </inkml:definitions>
  <inkml:trace contextRef="#ctx0" brushRef="#br0">0 110 24575,'25'27'0,"1"2"0,6 0 0,2 2 0,5 2 0,-5-4 0,-1-4 0,-15-12 0,-5-5 0,-8-5 0,-2-2 0,3 2 0,-1-2 0,0 2 0,1-4 0,-1-6 0,7-6 0,3-6 0,1-3 0,5-9 0,-3 5 0,-1-2 0,-6 6 0,1 0 0,-4-1 0,4-1 0,-4 2 0,1 0 0,-2 3 0,-2 2 0,-1 4 0,-3 4 0,-2 5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45:11.625"/>
    </inkml:context>
    <inkml:brush xml:id="br0">
      <inkml:brushProperty name="width" value="0.2" units="cm"/>
      <inkml:brushProperty name="height" value="0.2" units="cm"/>
    </inkml:brush>
  </inkml:definitions>
  <inkml:trace contextRef="#ctx0" brushRef="#br0">1 0 24575,'85'1'0,"0"0"0,-1 0 0,1 0 0,0 0 0,0 0 0,3 0 0,0 0 0,-3 0 0,-5 0 0,-6 1 0,10 1 0,-7 0 0,-14 1 0,13 2 0,23-2 0,-19 1 0,-71-3 0,-3 1 0,2-2 0,-4 0 0,0 0 0,3 0 0,2 1 0,5 0 0,4 1 0,-3-2 0,1 0 0,-1 0 0,3 0 0,-1 0 0,-3-1 0,-7 0 0,0 2 0,2 0 0,2 1 0,3 0 0,-4-3 0,-3 0 0,-4-1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45:13.323"/>
    </inkml:context>
    <inkml:brush xml:id="br0">
      <inkml:brushProperty name="width" value="0.2" units="cm"/>
      <inkml:brushProperty name="height" value="0.2" units="cm"/>
    </inkml:brush>
  </inkml:definitions>
  <inkml:trace contextRef="#ctx0" brushRef="#br0">45 0 24575,'23'13'0,"4"2"0,12 9 0,11 8 0,13 8 0,8 4 0,-5 2 0,-5-6 0,-15-5 0,-11-5 0,-14-8 0,-7-6 0,-7-6 0,-4-4 0,-1-2 0,-14 0 0,1 1 0,-13 1 0,2 2 0,-9 3 0,-5 2 0,-2 2 0,-6-1 0,6-1 0,3-2 0,7-3 0,8-2 0,8-2 0,2 0 0,3-2 0,-3 3 0,0-1 0,-4 1 0,5-1 0,2-2 0,3 3 0,-2 0 0,-3 3 0,-2 0 0,-1-1 0,-3 1 0,-1 2 0,0-2 0,1 1 0,5-5 0,2-1 0,3 1 0,0-1 0,-3 2 0,1-1 0,3-2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08:37.496"/>
    </inkml:context>
    <inkml:brush xml:id="br0">
      <inkml:brushProperty name="width" value="0.2" units="cm"/>
      <inkml:brushProperty name="height" value="0.2" units="cm"/>
    </inkml:brush>
  </inkml:definitions>
  <inkml:trace contextRef="#ctx0" brushRef="#br0">304 0 24575,'-12'14'0,"-1"-1"0,7-4 0,-3 1 0,-1 1 0,-4 2 0,1-1 0,1 1 0,2-2 0,0 1 0,-3 0 0,-3 3 0,-2-2 0,1 1 0,1-4 0,4 0 0,3-2 0,0 2 0,2-1 0,-1 1 0,3-1 0,0-1 0,2 0 0,0-2 0,2-2 0,-2 3 0,1 1 0,-2 1 0,0 2 0,0 0 0,-1 4 0,2-1 0,-3 3 0,2-4 0,-2 0 0,4-4 0,0-4 0,2-2 0,-2 5 0,1-4 0,-1 4 0,2-1 0,0 0 0,-1 2 0,1-2 0,-1-2 0,9-3 0,6-1 0,10-1 0,4 0 0,2 0 0,-1 0 0,2 0 0,-4-1 0,-2 1 0,-2-3 0,-6 3 0,4-1 0,-5 1 0,5 0 0,-1 0 0,3 0 0,-2 0 0,3 0 0,-4 0 0,0 0 0,2 0 0,2 0 0,-2 0 0,5 0 0,-2 0 0,3 1 0,2-1 0,-4 1 0,-5-1 0,-7 0 0,-7 0 0,-5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13:05.734"/>
    </inkml:context>
    <inkml:brush xml:id="br0">
      <inkml:brushProperty name="width" value="0.2" units="cm"/>
      <inkml:brushProperty name="height" value="0.2" units="cm"/>
    </inkml:brush>
  </inkml:definitions>
  <inkml:trace contextRef="#ctx0" brushRef="#br0">0 21 24575,'24'-1'0,"5"0"0,4 1 0,9-1 0,-3 0 0,2 0 0,-5 1 0,2 1 0,-3 1 0,2-1 0,1 0 0,10 1 0,1 0 0,11 1 0,-3-1 0,4-1 0,-8-1 0,-6 0 0,-14 0 0,-7 0 0,-7 0 0,-3 0 0,-2 0 0,-2 0 0,4 0 0,-1-1 0,3 0 0,-2 0 0,6-2 0,-5 3 0,-2-1 0,-4 1 0,-4-1 0,-2 1 0,2-2 0,3 2 0,6 0 0,5 0 0,6 0 0,3 0 0,5 0 0,0-1 0,1 1 0,-6-1 0,-7 0 0,-10 0 0,-5 0 0,-2 1 0,-1 0 0,1 0 0,-1 0 0,2 0 0,1-1 0,6 1 0,5-2 0,2 1 0,7-1 0,-2 2 0,5-3 0,1 3 0,-5-1 0,-1 1 0,-10 0 0,-6 0 0,-4 0 0,-4-3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13:07.118"/>
    </inkml:context>
    <inkml:brush xml:id="br0">
      <inkml:brushProperty name="width" value="0.2" units="cm"/>
      <inkml:brushProperty name="height" value="0.2" units="cm"/>
    </inkml:brush>
  </inkml:definitions>
  <inkml:trace contextRef="#ctx0" brushRef="#br0">1 1 24575,'30'14'0,"1"3"0,2 2 0,3 3 0,2 3 0,-1 0 0,-2-3 0,-4-3 0,-8-10 0,-6-1 0,-9-6 0,-1 1 0,-3 0 0,3 4 0,5 4 0,0-1 0,1 1 0,-5-5 0,-3-2 0,-7 1 0,-4 0 0,-6 5 0,-3 0 0,-3 4 0,1 0 0,-2 3 0,4 0 0,-2 0 0,2 0 0,1-3 0,6-3 0,0-1 0,2-1 0,-2 1 0,1 2 0,-3-1 0,4 1 0,-3-2 0,4-1 0,0 1 0,1-3 0,2 0 0,1-4 0,2 2 0,8 13 0,0 7 0,1-5 0,-5-3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13:22.721"/>
    </inkml:context>
    <inkml:brush xml:id="br0">
      <inkml:brushProperty name="width" value="0.2" units="cm"/>
      <inkml:brushProperty name="height" value="0.2" units="cm"/>
    </inkml:brush>
  </inkml:definitions>
  <inkml:trace contextRef="#ctx0" brushRef="#br0">1 0 24575,'23'7'0,"5"6"0,11 7 0,13 15 0,15 9 0,-27-14 0,2 2 0,10 7 0,4 3-628,8 6 1,4 2 627,13 6 0,4-1-540,-24-17 1,1-1-1,1 0 540,0-1 0,0-1 0,-1-1 0,-1-1 0,0 0 0,-2-1-378,25 16 1,-3-1 377,-13-5 0,-3 0 0,-2 0 0,-2 0-101,-11-6 0,0 0 101,0 1 0,-1-1 0,-5-3 0,-2-1 543,1 1 1,-2 0-544,30 27 1630,-11-3-1630,-2 0 868,-1 1-868,1-2 246,9 3-246,0-2 0,-5-6 0,-3-2 0,-4-2 0,-10-10 0,3 5 0,-8-11 0,9 12 0,0-4 0,5 9 0,-1-5 0,5 5 0,-4-6 0,9 7 0,-7-8 0,5 5 0,6-2 0,6 4 0,2-4 0,-8-3 0,-16-13 0,-16-9 0,-8-5 0,-2-1 0,0 2 0,-1-2 0,-3 0 0,-2-1 0,2 2 0,1-1 0,-2-3 0,-7-3 0,-3-2 0,-4-1 0,-2-1 0,2 1 0,-2-2 0,2-3 0,-1-4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13:23.937"/>
    </inkml:context>
    <inkml:brush xml:id="br0">
      <inkml:brushProperty name="width" value="0.2" units="cm"/>
      <inkml:brushProperty name="height" value="0.2" units="cm"/>
    </inkml:brush>
  </inkml:definitions>
  <inkml:trace contextRef="#ctx0" brushRef="#br0">111 1 24575,'14'15'0,"1"2"0,2 1 0,3 7 0,1 1 0,0 3 0,0-3 0,-1-1 0,2 2 0,-3-3 0,0-1 0,-6-5 0,-1-2 0,-4-3 0,-3-2 0,0 0 0,-2 1 0,3 1 0,-3 1 0,3-2 0,-3-1 0,1 0 0,0 1 0,0 1 0,1 0 0,-1-4 0,-7-1 0,-18-1 0,-12 3 0,-20 5 0,-5 0 0,4 0 0,9-3 0,14-2 0,12-2 0,7-3 0,6-2 0,2-1 0,0 0 0,-7 4 0,-4 0 0,-2 1 0,2-2 0,12-5 0,5-1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14:05.349"/>
    </inkml:context>
    <inkml:brush xml:id="br0">
      <inkml:brushProperty name="width" value="0.2" units="cm"/>
      <inkml:brushProperty name="height" value="0.2" units="cm"/>
    </inkml:brush>
  </inkml:definitions>
  <inkml:trace contextRef="#ctx0" brushRef="#br0">0 2540 24575,'14'-26'0,"3"-2"0,5-4 0,7-5 0,6-6 0,4-1 0,2 0 0,0-1 0,-3 3 0,-2 3 0,2-4 0,-5 4 0,1-3 0,-4 6 0,-4 7 0,-1 1 0,-1 0 0,5-8 0,3-5 0,7-7 0,4-1 0,6-4 0,1 0 0,9-7 0,6-4 0,4-2 0,-5 6 0,5-3 0,-4 13 0,8-6 0,1 5 0,-13 9 0,-2 3 0,-12 9 0,1-4 0,-1 7 0,2-5 0,10 4 0,-6-6 0,8 5 0,1-8 0,11-1 0,16-7 0,-42 23 0,0 1 0,5-1 0,0 0 0,-1 2 0,0 1 0,1 1 0,1 0 0,1-2 0,-1 0 0,4 0 0,0-1 0,-2 2 0,0-1 0,2-2 0,1 1 0,-2 2 0,1 1 0,-4 0 0,0 1 0,1-1 0,2 2 0,3-1 0,0 1 0,-3 1 0,0 0 0,1 2 0,-1 1 0,-1 0 0,-1 1 0,43-9 0,-42 10 0,1 1 0,-2 0 0,1 1 0,4 1 0,3 1 0,9 0 0,2 1-408,3-1 0,3 0 408,4 0 0,2-1 0,6 0 0,0 1 0,-4 2 0,0 1-621,7-2 0,1 0 621,1 4 0,0-1 0,3-3 0,0 0 0,-29 2 0,1 0 0,-1 0 0,-1 1 0,1 0 0,-1 0 0,0 0 0,1 1 0,-3-1 0,18 1 0,-2 0-266,0 0 1,-3 0 265,-14 0 0,-2-1 0,3 0 0,0 0 0,-2 1 0,-2 0 0,-6-1 0,-3 1 0,45-1 743,-15 1-743,-8 0 1255,14 0-1255,1-1 0,8 1 0,-47 0 0,1-1 0,3 0 0,2 1 0,6 0 0,2 0 0,2-1 0,1 0 0,-1 1 0,-1 1 0,-11-1 0,-2 0 295,-2 1 1,-1 0-296,44 0 0,-1 0 0,-43 1 0,-1 0 0,46 1 0,-46 1 0,1 0 0,-1 1 0,0 0 0,6 1 0,1 1 0,0 1 0,-1 0 0,6 0 0,1 0 0,-2 0 0,0-1 0,1-1 0,-2 0 0,-2 0 0,-1-1 0,-5 1 0,-1 0 0,47 3 0,-3 4 0,4-4 0,-2 2 0,0-2 0,-5 1 0,4 1 0,-44-5 0,1 1 0,4 0 0,1 0-1639,1-2 1,1 1-1,3 1 1,-1 1 1523,-5-2 0,-1 0 115,-3 1 0,-1-1 0,31 6 0,-11-5 0,-10 0 0,-2-1 0,3-1 3276,-12 1 0,-6-2-3044,-16-2-232,-9 0 0,-4 0 0,-6 0 0,1 0 0,10-11 0,2 8 0,-1-8 0,-9 10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14:07.711"/>
    </inkml:context>
    <inkml:brush xml:id="br0">
      <inkml:brushProperty name="width" value="0.2" units="cm"/>
      <inkml:brushProperty name="height" value="0.2" units="cm"/>
    </inkml:brush>
  </inkml:definitions>
  <inkml:trace contextRef="#ctx0" brushRef="#br0">9 0 24575,'-3'32'0,"1"1"0,2 4 0,0 5 0,0 10 0,-1-1 0,0 0 0,0 5 0,1-7 0,0 4 0,0-13 0,0-11 0,0-12 0,0-8 0,0-3 0,1-2 0,0 3 0,1 1 0,0 3 0,1-4 0,-2-2 0,10-4 0,7-3 0,24-1 0,23-2 0,27-1 0,-41 3 0,2 0 0,3 0 0,0-1 0,43-3 0,-12 2 0,-29 0 0,-21 3 0,-26 0 0,-6-1 0,-1-2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4:38:06.795"/>
    </inkml:context>
    <inkml:brush xml:id="br0">
      <inkml:brushProperty name="width" value="0.2" units="cm"/>
      <inkml:brushProperty name="height" value="0.2" units="cm"/>
    </inkml:brush>
  </inkml:definitions>
  <inkml:trace contextRef="#ctx0" brushRef="#br0">1 372 24575,'21'-18'0,"5"0"0,7 0 0,20-7 0,11-6 0,7 1 0,-5 0 0,-19 10 0,-8 2 0,-13 5 0,-1 2 0,-8 5 0,3 0 0,2 2 0,7-2 0,4 1 0,9-2 0,9 3 0,7-3 0,11 1 0,2-2 0,2 0 0,-10 1 0,-13-1 0,-2 3 0,-10-1 0,2 2 0,-10 0 0,-4 1 0,-3-1 0,1 1 0,1 0 0,1-1 0,2 1 0,5-1 0,-2 3 0,5-2 0,-6 1 0,-2 1 0,0-2 0,-4 3 0,4-1 0,3 1 0,7 0 0,15 0 0,10 0 0,4-2 0,1 2 0,-10-2 0,-2 2 0,-2 0 0,-12 0 0,-5 0 0,-10 0 0,-3 2 0,3-2 0,1 1 0,0-1 0,2 1 0,8 1 0,10 3 0,1-3 0,3 2 0,-6-2 0,-3 1 0,-3-2 0,-3 2 0,-4-2 0,-5 2 0,6 0 0,-3 0 0,5-2 0,-4 2 0,-1-3 0,-1 1 0,-1 0 0,7 0 0,-3 1 0,1-2 0,-15 1 0,-9-1 0,3 0 0,6 3 0,16-2 0,11 4 0,22-3 0,-5 3 0,-2-1 0,-23-3 0,-17 1 0,-14-2 0,-3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2FA5AAB7-EC21-334B-BE8E-5304684E1FE4}" type="datetimeFigureOut">
              <a:rPr lang="de-DE" smtClean="0"/>
              <a:t>24.11.23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306850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FA5AAB7-EC21-334B-BE8E-5304684E1FE4}" type="datetimeFigureOut">
              <a:rPr lang="de-DE" smtClean="0"/>
              <a:t>24.11.23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2701857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FA5AAB7-EC21-334B-BE8E-5304684E1FE4}" type="datetimeFigureOut">
              <a:rPr lang="de-DE" smtClean="0"/>
              <a:t>24.11.23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403570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FA5AAB7-EC21-334B-BE8E-5304684E1FE4}" type="datetimeFigureOut">
              <a:rPr lang="de-DE" smtClean="0"/>
              <a:t>24.11.23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326627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2FA5AAB7-EC21-334B-BE8E-5304684E1FE4}" type="datetimeFigureOut">
              <a:rPr lang="de-DE" smtClean="0"/>
              <a:t>24.11.23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319913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2FA5AAB7-EC21-334B-BE8E-5304684E1FE4}" type="datetimeFigureOut">
              <a:rPr lang="de-DE" smtClean="0"/>
              <a:t>24.11.23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148466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2FA5AAB7-EC21-334B-BE8E-5304684E1FE4}" type="datetimeFigureOut">
              <a:rPr lang="de-DE" smtClean="0"/>
              <a:t>24.11.23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14515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2FA5AAB7-EC21-334B-BE8E-5304684E1FE4}" type="datetimeFigureOut">
              <a:rPr lang="de-DE" smtClean="0"/>
              <a:t>24.11.23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4218532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A5AAB7-EC21-334B-BE8E-5304684E1FE4}" type="datetimeFigureOut">
              <a:rPr lang="de-DE" smtClean="0"/>
              <a:t>24.11.23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440381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FA5AAB7-EC21-334B-BE8E-5304684E1FE4}" type="datetimeFigureOut">
              <a:rPr lang="de-DE" smtClean="0"/>
              <a:t>24.11.23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2509679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FA5AAB7-EC21-334B-BE8E-5304684E1FE4}" type="datetimeFigureOut">
              <a:rPr lang="de-DE" smtClean="0"/>
              <a:t>24.11.23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C4BC86D-CCAF-244C-A730-EB45CE35C517}" type="slidenum">
              <a:rPr lang="de-DE" smtClean="0"/>
              <a:t>‹Nr.›</a:t>
            </a:fld>
            <a:endParaRPr lang="de-DE"/>
          </a:p>
        </p:txBody>
      </p:sp>
    </p:spTree>
    <p:extLst>
      <p:ext uri="{BB962C8B-B14F-4D97-AF65-F5344CB8AC3E}">
        <p14:creationId xmlns:p14="http://schemas.microsoft.com/office/powerpoint/2010/main" val="6388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A5AAB7-EC21-334B-BE8E-5304684E1FE4}" type="datetimeFigureOut">
              <a:rPr lang="de-DE" smtClean="0"/>
              <a:t>24.11.23</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BC86D-CCAF-244C-A730-EB45CE35C517}" type="slidenum">
              <a:rPr lang="de-DE" smtClean="0"/>
              <a:t>‹Nr.›</a:t>
            </a:fld>
            <a:endParaRPr lang="de-DE"/>
          </a:p>
        </p:txBody>
      </p:sp>
    </p:spTree>
    <p:extLst>
      <p:ext uri="{BB962C8B-B14F-4D97-AF65-F5344CB8AC3E}">
        <p14:creationId xmlns:p14="http://schemas.microsoft.com/office/powerpoint/2010/main" val="803827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5.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9.png"/><Relationship Id="rId29" Type="http://schemas.openxmlformats.org/officeDocument/2006/relationships/customXml" Target="../ink/ink13.xml"/><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customXml" Target="../ink/ink4.xml"/><Relationship Id="rId24" Type="http://schemas.openxmlformats.org/officeDocument/2006/relationships/image" Target="../media/image11.png"/><Relationship Id="rId32" Type="http://schemas.openxmlformats.org/officeDocument/2006/relationships/image" Target="../media/image15.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3.png"/><Relationship Id="rId10" Type="http://schemas.openxmlformats.org/officeDocument/2006/relationships/image" Target="../media/image4.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7.jpg"/><Relationship Id="rId9" Type="http://schemas.openxmlformats.org/officeDocument/2006/relationships/customXml" Target="../ink/ink3.xml"/><Relationship Id="rId14" Type="http://schemas.openxmlformats.org/officeDocument/2006/relationships/image" Target="../media/image6.png"/><Relationship Id="rId22" Type="http://schemas.openxmlformats.org/officeDocument/2006/relationships/image" Target="../media/image10.png"/><Relationship Id="rId27" Type="http://schemas.openxmlformats.org/officeDocument/2006/relationships/customXml" Target="../ink/ink12.xml"/><Relationship Id="rId30" Type="http://schemas.openxmlformats.org/officeDocument/2006/relationships/image" Target="../media/image14.png"/><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0245C-0248-5E42-BE12-F5A1D9B8C1BC}"/>
              </a:ext>
            </a:extLst>
          </p:cNvPr>
          <p:cNvSpPr>
            <a:spLocks noGrp="1"/>
          </p:cNvSpPr>
          <p:nvPr>
            <p:ph type="ctrTitle"/>
          </p:nvPr>
        </p:nvSpPr>
        <p:spPr>
          <a:xfrm>
            <a:off x="570053" y="2326130"/>
            <a:ext cx="7772400" cy="2387600"/>
          </a:xfrm>
        </p:spPr>
        <p:txBody>
          <a:bodyPr>
            <a:noAutofit/>
          </a:bodyPr>
          <a:lstStyle/>
          <a:p>
            <a:r>
              <a:rPr lang="de-DE" sz="8800" b="1" dirty="0">
                <a:solidFill>
                  <a:srgbClr val="FF0000"/>
                </a:solidFill>
                <a:latin typeface="+mn-lt"/>
              </a:rPr>
              <a:t>Die DADA - </a:t>
            </a:r>
            <a:br>
              <a:rPr lang="de-DE" sz="8800" b="1" dirty="0">
                <a:solidFill>
                  <a:srgbClr val="FF0000"/>
                </a:solidFill>
                <a:latin typeface="+mn-lt"/>
              </a:rPr>
            </a:br>
            <a:r>
              <a:rPr lang="de-DE" sz="8800" b="1" dirty="0">
                <a:solidFill>
                  <a:srgbClr val="FF0000"/>
                </a:solidFill>
                <a:latin typeface="+mn-lt"/>
              </a:rPr>
              <a:t>Künstlerinnen des Dadaismus</a:t>
            </a:r>
          </a:p>
        </p:txBody>
      </p:sp>
      <p:sp>
        <p:nvSpPr>
          <p:cNvPr id="3" name="Untertitel 2">
            <a:extLst>
              <a:ext uri="{FF2B5EF4-FFF2-40B4-BE49-F238E27FC236}">
                <a16:creationId xmlns:a16="http://schemas.microsoft.com/office/drawing/2014/main" id="{6AE42A78-7EDD-B642-8412-83FFE615F814}"/>
              </a:ext>
            </a:extLst>
          </p:cNvPr>
          <p:cNvSpPr>
            <a:spLocks noGrp="1"/>
          </p:cNvSpPr>
          <p:nvPr>
            <p:ph type="subTitle" idx="1"/>
          </p:nvPr>
        </p:nvSpPr>
        <p:spPr>
          <a:xfrm>
            <a:off x="1143000" y="4907756"/>
            <a:ext cx="6858000" cy="1655762"/>
          </a:xfrm>
        </p:spPr>
        <p:txBody>
          <a:bodyPr>
            <a:normAutofit/>
          </a:bodyPr>
          <a:lstStyle/>
          <a:p>
            <a:r>
              <a:rPr lang="de-DE" dirty="0" err="1"/>
              <a:t>ZhdK</a:t>
            </a:r>
            <a:r>
              <a:rPr lang="de-DE" dirty="0"/>
              <a:t> HS 2023</a:t>
            </a:r>
          </a:p>
          <a:p>
            <a:r>
              <a:rPr lang="de-DE" b="1" dirty="0"/>
              <a:t>Seminar Kunsttheorie: Künstlerinnen</a:t>
            </a:r>
          </a:p>
          <a:p>
            <a:r>
              <a:rPr lang="de-DE" dirty="0"/>
              <a:t>Dr. Sandra </a:t>
            </a:r>
            <a:r>
              <a:rPr lang="de-DE" dirty="0" err="1"/>
              <a:t>Winiger</a:t>
            </a:r>
            <a:endParaRPr lang="de-DE" dirty="0"/>
          </a:p>
        </p:txBody>
      </p:sp>
    </p:spTree>
    <p:extLst>
      <p:ext uri="{BB962C8B-B14F-4D97-AF65-F5344CB8AC3E}">
        <p14:creationId xmlns:p14="http://schemas.microsoft.com/office/powerpoint/2010/main" val="269699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DF809-8898-994C-B470-8037CA8C6FA6}"/>
              </a:ext>
            </a:extLst>
          </p:cNvPr>
          <p:cNvSpPr>
            <a:spLocks noGrp="1"/>
          </p:cNvSpPr>
          <p:nvPr>
            <p:ph type="title"/>
          </p:nvPr>
        </p:nvSpPr>
        <p:spPr/>
        <p:txBody>
          <a:bodyPr>
            <a:normAutofit/>
          </a:bodyPr>
          <a:lstStyle/>
          <a:p>
            <a:r>
              <a:rPr lang="de-DE" sz="2800" b="1" dirty="0">
                <a:latin typeface="+mn-lt"/>
              </a:rPr>
              <a:t>Emmy Hennings </a:t>
            </a:r>
            <a:r>
              <a:rPr lang="de-DE" sz="2800" dirty="0">
                <a:latin typeface="+mn-lt"/>
              </a:rPr>
              <a:t>(1885 – 1948)</a:t>
            </a:r>
          </a:p>
        </p:txBody>
      </p:sp>
      <p:pic>
        <p:nvPicPr>
          <p:cNvPr id="4" name="Inhaltsplatzhalter 3">
            <a:extLst>
              <a:ext uri="{FF2B5EF4-FFF2-40B4-BE49-F238E27FC236}">
                <a16:creationId xmlns:a16="http://schemas.microsoft.com/office/drawing/2014/main" id="{F6338D5E-4F68-8542-9896-D0660C3AB6ED}"/>
              </a:ext>
            </a:extLst>
          </p:cNvPr>
          <p:cNvPicPr>
            <a:picLocks noGrp="1" noChangeAspect="1"/>
          </p:cNvPicPr>
          <p:nvPr>
            <p:ph idx="1"/>
          </p:nvPr>
        </p:nvPicPr>
        <p:blipFill>
          <a:blip r:embed="rId2"/>
          <a:stretch>
            <a:fillRect/>
          </a:stretch>
        </p:blipFill>
        <p:spPr>
          <a:xfrm>
            <a:off x="721590" y="1587063"/>
            <a:ext cx="3072956" cy="4734910"/>
          </a:xfrm>
        </p:spPr>
      </p:pic>
      <p:pic>
        <p:nvPicPr>
          <p:cNvPr id="6" name="Grafik 5">
            <a:extLst>
              <a:ext uri="{FF2B5EF4-FFF2-40B4-BE49-F238E27FC236}">
                <a16:creationId xmlns:a16="http://schemas.microsoft.com/office/drawing/2014/main" id="{A41ABDDC-D3F5-DF40-80FA-1E27F6E64477}"/>
              </a:ext>
            </a:extLst>
          </p:cNvPr>
          <p:cNvPicPr>
            <a:picLocks noChangeAspect="1"/>
          </p:cNvPicPr>
          <p:nvPr/>
        </p:nvPicPr>
        <p:blipFill>
          <a:blip r:embed="rId3"/>
          <a:stretch>
            <a:fillRect/>
          </a:stretch>
        </p:blipFill>
        <p:spPr>
          <a:xfrm>
            <a:off x="4572000" y="1587062"/>
            <a:ext cx="3584028" cy="4743565"/>
          </a:xfrm>
          <a:prstGeom prst="rect">
            <a:avLst/>
          </a:prstGeom>
        </p:spPr>
      </p:pic>
      <p:sp>
        <p:nvSpPr>
          <p:cNvPr id="7" name="Textfeld 6">
            <a:extLst>
              <a:ext uri="{FF2B5EF4-FFF2-40B4-BE49-F238E27FC236}">
                <a16:creationId xmlns:a16="http://schemas.microsoft.com/office/drawing/2014/main" id="{CBEA4768-E6AB-4D4D-9A54-6315A078EA50}"/>
              </a:ext>
            </a:extLst>
          </p:cNvPr>
          <p:cNvSpPr txBox="1"/>
          <p:nvPr/>
        </p:nvSpPr>
        <p:spPr>
          <a:xfrm>
            <a:off x="4572000" y="6437803"/>
            <a:ext cx="2981907" cy="276999"/>
          </a:xfrm>
          <a:prstGeom prst="rect">
            <a:avLst/>
          </a:prstGeom>
          <a:noFill/>
        </p:spPr>
        <p:txBody>
          <a:bodyPr wrap="none" rtlCol="0">
            <a:spAutoFit/>
          </a:bodyPr>
          <a:lstStyle/>
          <a:p>
            <a:r>
              <a:rPr lang="de-DE" sz="1200" dirty="0"/>
              <a:t>Emmy Hennings und Hugo Ball in </a:t>
            </a:r>
            <a:r>
              <a:rPr lang="de-DE" sz="1200" dirty="0" err="1"/>
              <a:t>Agnezzo</a:t>
            </a:r>
            <a:r>
              <a:rPr lang="de-DE" sz="1200" dirty="0"/>
              <a:t>, TI</a:t>
            </a:r>
          </a:p>
        </p:txBody>
      </p:sp>
    </p:spTree>
    <p:extLst>
      <p:ext uri="{BB962C8B-B14F-4D97-AF65-F5344CB8AC3E}">
        <p14:creationId xmlns:p14="http://schemas.microsoft.com/office/powerpoint/2010/main" val="1975538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nhaltsplatzhalter 65" descr="Ein Bild, das Text, Gruppe, Person, darstellend enthält.&#10;&#10;Automatisch generierte Beschreibung">
            <a:extLst>
              <a:ext uri="{FF2B5EF4-FFF2-40B4-BE49-F238E27FC236}">
                <a16:creationId xmlns:a16="http://schemas.microsoft.com/office/drawing/2014/main" id="{852CE0EF-93F2-A549-B0A8-6C9A642FF8F4}"/>
              </a:ext>
            </a:extLst>
          </p:cNvPr>
          <p:cNvPicPr>
            <a:picLocks noGrp="1" noChangeAspect="1"/>
          </p:cNvPicPr>
          <p:nvPr>
            <p:ph idx="1"/>
          </p:nvPr>
        </p:nvPicPr>
        <p:blipFill>
          <a:blip r:embed="rId2"/>
          <a:stretch>
            <a:fillRect/>
          </a:stretch>
        </p:blipFill>
        <p:spPr>
          <a:xfrm>
            <a:off x="2448492" y="244726"/>
            <a:ext cx="4631983" cy="6417810"/>
          </a:xfrm>
        </p:spPr>
      </p:pic>
      <p:sp>
        <p:nvSpPr>
          <p:cNvPr id="5" name="Textfeld 4">
            <a:extLst>
              <a:ext uri="{FF2B5EF4-FFF2-40B4-BE49-F238E27FC236}">
                <a16:creationId xmlns:a16="http://schemas.microsoft.com/office/drawing/2014/main" id="{2BDCC8EA-3DF7-4B41-882A-62C452E2A673}"/>
              </a:ext>
            </a:extLst>
          </p:cNvPr>
          <p:cNvSpPr txBox="1"/>
          <p:nvPr/>
        </p:nvSpPr>
        <p:spPr>
          <a:xfrm>
            <a:off x="2399527" y="6650823"/>
            <a:ext cx="4181658" cy="276999"/>
          </a:xfrm>
          <a:prstGeom prst="rect">
            <a:avLst/>
          </a:prstGeom>
          <a:noFill/>
        </p:spPr>
        <p:txBody>
          <a:bodyPr wrap="none" rtlCol="0">
            <a:spAutoFit/>
          </a:bodyPr>
          <a:lstStyle/>
          <a:p>
            <a:r>
              <a:rPr lang="de-DE" sz="1200" dirty="0"/>
              <a:t>Marcel </a:t>
            </a:r>
            <a:r>
              <a:rPr lang="de-DE" sz="1200" dirty="0" err="1"/>
              <a:t>Janco</a:t>
            </a:r>
            <a:r>
              <a:rPr lang="de-DE" sz="1200" dirty="0"/>
              <a:t>, Cabaret Voltaire, verschollenes Ölgemälde, 1916</a:t>
            </a:r>
          </a:p>
        </p:txBody>
      </p:sp>
      <p:sp>
        <p:nvSpPr>
          <p:cNvPr id="6" name="Textfeld 5">
            <a:extLst>
              <a:ext uri="{FF2B5EF4-FFF2-40B4-BE49-F238E27FC236}">
                <a16:creationId xmlns:a16="http://schemas.microsoft.com/office/drawing/2014/main" id="{CFC4644B-BE1C-B14D-9922-C26BABE075B1}"/>
              </a:ext>
            </a:extLst>
          </p:cNvPr>
          <p:cNvSpPr txBox="1"/>
          <p:nvPr/>
        </p:nvSpPr>
        <p:spPr>
          <a:xfrm>
            <a:off x="714703" y="2049517"/>
            <a:ext cx="1074333" cy="369332"/>
          </a:xfrm>
          <a:prstGeom prst="rect">
            <a:avLst/>
          </a:prstGeom>
          <a:noFill/>
        </p:spPr>
        <p:txBody>
          <a:bodyPr wrap="none" rtlCol="0">
            <a:spAutoFit/>
          </a:bodyPr>
          <a:lstStyle/>
          <a:p>
            <a:r>
              <a:rPr lang="de-DE" dirty="0"/>
              <a:t>Hugo Ball</a:t>
            </a:r>
          </a:p>
        </p:txBody>
      </p:sp>
      <p:sp>
        <p:nvSpPr>
          <p:cNvPr id="13" name="Textfeld 12">
            <a:extLst>
              <a:ext uri="{FF2B5EF4-FFF2-40B4-BE49-F238E27FC236}">
                <a16:creationId xmlns:a16="http://schemas.microsoft.com/office/drawing/2014/main" id="{A3ED8002-C2E4-1B45-B7B0-F3AB2D45F2D7}"/>
              </a:ext>
            </a:extLst>
          </p:cNvPr>
          <p:cNvSpPr txBox="1"/>
          <p:nvPr/>
        </p:nvSpPr>
        <p:spPr>
          <a:xfrm>
            <a:off x="523881" y="4335119"/>
            <a:ext cx="1265155" cy="369332"/>
          </a:xfrm>
          <a:prstGeom prst="rect">
            <a:avLst/>
          </a:prstGeom>
          <a:noFill/>
        </p:spPr>
        <p:txBody>
          <a:bodyPr wrap="none" rtlCol="0">
            <a:spAutoFit/>
          </a:bodyPr>
          <a:lstStyle/>
          <a:p>
            <a:r>
              <a:rPr lang="de-DE" dirty="0"/>
              <a:t>Tristan </a:t>
            </a:r>
            <a:r>
              <a:rPr lang="de-DE" dirty="0" err="1"/>
              <a:t>Zara</a:t>
            </a:r>
            <a:endParaRPr lang="de-DE" dirty="0"/>
          </a:p>
        </p:txBody>
      </p:sp>
      <p:sp>
        <p:nvSpPr>
          <p:cNvPr id="23" name="Textfeld 22">
            <a:extLst>
              <a:ext uri="{FF2B5EF4-FFF2-40B4-BE49-F238E27FC236}">
                <a16:creationId xmlns:a16="http://schemas.microsoft.com/office/drawing/2014/main" id="{F8C94F82-BF7C-924D-A915-A7D32D631C53}"/>
              </a:ext>
            </a:extLst>
          </p:cNvPr>
          <p:cNvSpPr txBox="1"/>
          <p:nvPr/>
        </p:nvSpPr>
        <p:spPr>
          <a:xfrm>
            <a:off x="7735758" y="4105051"/>
            <a:ext cx="1039067" cy="369332"/>
          </a:xfrm>
          <a:prstGeom prst="rect">
            <a:avLst/>
          </a:prstGeom>
          <a:noFill/>
        </p:spPr>
        <p:txBody>
          <a:bodyPr wrap="none" rtlCol="0">
            <a:spAutoFit/>
          </a:bodyPr>
          <a:lstStyle/>
          <a:p>
            <a:r>
              <a:rPr lang="de-DE" dirty="0"/>
              <a:t>Hans Arp</a:t>
            </a:r>
          </a:p>
        </p:txBody>
      </p:sp>
      <p:sp>
        <p:nvSpPr>
          <p:cNvPr id="24" name="Textfeld 23">
            <a:extLst>
              <a:ext uri="{FF2B5EF4-FFF2-40B4-BE49-F238E27FC236}">
                <a16:creationId xmlns:a16="http://schemas.microsoft.com/office/drawing/2014/main" id="{F6FB87E9-32C0-964B-BA6E-A118DBE242D0}"/>
              </a:ext>
            </a:extLst>
          </p:cNvPr>
          <p:cNvSpPr txBox="1"/>
          <p:nvPr/>
        </p:nvSpPr>
        <p:spPr>
          <a:xfrm>
            <a:off x="7626999" y="1563502"/>
            <a:ext cx="1269899" cy="646331"/>
          </a:xfrm>
          <a:prstGeom prst="rect">
            <a:avLst/>
          </a:prstGeom>
          <a:noFill/>
        </p:spPr>
        <p:txBody>
          <a:bodyPr wrap="none" rtlCol="0">
            <a:spAutoFit/>
          </a:bodyPr>
          <a:lstStyle/>
          <a:p>
            <a:r>
              <a:rPr lang="de-DE" dirty="0"/>
              <a:t>Richard </a:t>
            </a:r>
          </a:p>
          <a:p>
            <a:r>
              <a:rPr lang="de-DE" dirty="0" err="1"/>
              <a:t>Hülsenbeck</a:t>
            </a:r>
            <a:endParaRPr lang="de-DE" dirty="0"/>
          </a:p>
        </p:txBody>
      </p:sp>
      <p:sp>
        <p:nvSpPr>
          <p:cNvPr id="25" name="Textfeld 24">
            <a:extLst>
              <a:ext uri="{FF2B5EF4-FFF2-40B4-BE49-F238E27FC236}">
                <a16:creationId xmlns:a16="http://schemas.microsoft.com/office/drawing/2014/main" id="{E2468263-9842-E24F-AD8A-1B6C56431844}"/>
              </a:ext>
            </a:extLst>
          </p:cNvPr>
          <p:cNvSpPr txBox="1"/>
          <p:nvPr/>
        </p:nvSpPr>
        <p:spPr>
          <a:xfrm>
            <a:off x="7499082" y="763570"/>
            <a:ext cx="888192" cy="646331"/>
          </a:xfrm>
          <a:prstGeom prst="rect">
            <a:avLst/>
          </a:prstGeom>
          <a:noFill/>
        </p:spPr>
        <p:txBody>
          <a:bodyPr wrap="none" rtlCol="0">
            <a:spAutoFit/>
          </a:bodyPr>
          <a:lstStyle/>
          <a:p>
            <a:r>
              <a:rPr lang="de-DE" dirty="0"/>
              <a:t>Marcel </a:t>
            </a:r>
          </a:p>
          <a:p>
            <a:r>
              <a:rPr lang="de-DE" dirty="0" err="1"/>
              <a:t>Janco</a:t>
            </a:r>
            <a:endParaRPr lang="de-DE" dirty="0"/>
          </a:p>
        </p:txBody>
      </p:sp>
      <p:sp>
        <p:nvSpPr>
          <p:cNvPr id="45" name="Textfeld 44">
            <a:extLst>
              <a:ext uri="{FF2B5EF4-FFF2-40B4-BE49-F238E27FC236}">
                <a16:creationId xmlns:a16="http://schemas.microsoft.com/office/drawing/2014/main" id="{D9D86501-9EF4-DD4F-99CD-A636D8219FE5}"/>
              </a:ext>
            </a:extLst>
          </p:cNvPr>
          <p:cNvSpPr txBox="1"/>
          <p:nvPr/>
        </p:nvSpPr>
        <p:spPr>
          <a:xfrm>
            <a:off x="7699637" y="3070354"/>
            <a:ext cx="1061509" cy="646331"/>
          </a:xfrm>
          <a:prstGeom prst="rect">
            <a:avLst/>
          </a:prstGeom>
          <a:noFill/>
        </p:spPr>
        <p:txBody>
          <a:bodyPr wrap="none" rtlCol="0">
            <a:spAutoFit/>
          </a:bodyPr>
          <a:lstStyle/>
          <a:p>
            <a:r>
              <a:rPr lang="de-DE" dirty="0"/>
              <a:t>Emmy </a:t>
            </a:r>
          </a:p>
          <a:p>
            <a:r>
              <a:rPr lang="de-DE" dirty="0"/>
              <a:t>Hennings</a:t>
            </a:r>
          </a:p>
        </p:txBody>
      </p:sp>
      <p:sp>
        <p:nvSpPr>
          <p:cNvPr id="67" name="Textfeld 66">
            <a:extLst>
              <a:ext uri="{FF2B5EF4-FFF2-40B4-BE49-F238E27FC236}">
                <a16:creationId xmlns:a16="http://schemas.microsoft.com/office/drawing/2014/main" id="{5AF488CF-01DB-AB40-997E-874776AF6584}"/>
              </a:ext>
            </a:extLst>
          </p:cNvPr>
          <p:cNvSpPr txBox="1"/>
          <p:nvPr/>
        </p:nvSpPr>
        <p:spPr>
          <a:xfrm>
            <a:off x="7943178" y="2363434"/>
            <a:ext cx="1066318" cy="646331"/>
          </a:xfrm>
          <a:prstGeom prst="rect">
            <a:avLst/>
          </a:prstGeom>
          <a:noFill/>
        </p:spPr>
        <p:txBody>
          <a:bodyPr wrap="none" rtlCol="0">
            <a:spAutoFit/>
          </a:bodyPr>
          <a:lstStyle/>
          <a:p>
            <a:r>
              <a:rPr lang="de-DE" dirty="0"/>
              <a:t>Friedrich </a:t>
            </a:r>
          </a:p>
          <a:p>
            <a:r>
              <a:rPr lang="de-DE" dirty="0"/>
              <a:t>Glauser</a:t>
            </a:r>
          </a:p>
        </p:txBody>
      </p:sp>
    </p:spTree>
    <p:extLst>
      <p:ext uri="{BB962C8B-B14F-4D97-AF65-F5344CB8AC3E}">
        <p14:creationId xmlns:p14="http://schemas.microsoft.com/office/powerpoint/2010/main" val="11140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dissolv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dissolve">
                                      <p:cBhvr>
                                        <p:cTn id="3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3" grpId="0"/>
      <p:bldP spid="24" grpId="0"/>
      <p:bldP spid="25" grpId="0"/>
      <p:bldP spid="45"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62E788-36B3-964B-8E32-95E4C540D2D2}"/>
              </a:ext>
            </a:extLst>
          </p:cNvPr>
          <p:cNvSpPr>
            <a:spLocks noGrp="1"/>
          </p:cNvSpPr>
          <p:nvPr>
            <p:ph type="title"/>
          </p:nvPr>
        </p:nvSpPr>
        <p:spPr/>
        <p:txBody>
          <a:bodyPr/>
          <a:lstStyle/>
          <a:p>
            <a:endParaRPr lang="de-DE"/>
          </a:p>
        </p:txBody>
      </p:sp>
      <p:pic>
        <p:nvPicPr>
          <p:cNvPr id="3" name="Grafik 2">
            <a:extLst>
              <a:ext uri="{FF2B5EF4-FFF2-40B4-BE49-F238E27FC236}">
                <a16:creationId xmlns:a16="http://schemas.microsoft.com/office/drawing/2014/main" id="{0D79C35F-6716-7C49-8DBC-6DC25349FA1C}"/>
              </a:ext>
            </a:extLst>
          </p:cNvPr>
          <p:cNvPicPr>
            <a:picLocks noChangeAspect="1"/>
          </p:cNvPicPr>
          <p:nvPr/>
        </p:nvPicPr>
        <p:blipFill>
          <a:blip r:embed="rId2"/>
          <a:stretch>
            <a:fillRect/>
          </a:stretch>
        </p:blipFill>
        <p:spPr>
          <a:xfrm>
            <a:off x="628650" y="312306"/>
            <a:ext cx="4319426" cy="6346911"/>
          </a:xfrm>
          <a:prstGeom prst="rect">
            <a:avLst/>
          </a:prstGeom>
        </p:spPr>
      </p:pic>
      <p:pic>
        <p:nvPicPr>
          <p:cNvPr id="9" name="Grafik 8">
            <a:extLst>
              <a:ext uri="{FF2B5EF4-FFF2-40B4-BE49-F238E27FC236}">
                <a16:creationId xmlns:a16="http://schemas.microsoft.com/office/drawing/2014/main" id="{9F8B80F3-448B-0F43-8460-4EE26BAC7A90}"/>
              </a:ext>
            </a:extLst>
          </p:cNvPr>
          <p:cNvPicPr>
            <a:picLocks noChangeAspect="1"/>
          </p:cNvPicPr>
          <p:nvPr/>
        </p:nvPicPr>
        <p:blipFill>
          <a:blip r:embed="rId3"/>
          <a:stretch>
            <a:fillRect/>
          </a:stretch>
        </p:blipFill>
        <p:spPr>
          <a:xfrm>
            <a:off x="5731014" y="712600"/>
            <a:ext cx="2409134" cy="3346820"/>
          </a:xfrm>
          <a:prstGeom prst="rect">
            <a:avLst/>
          </a:prstGeom>
        </p:spPr>
      </p:pic>
      <p:pic>
        <p:nvPicPr>
          <p:cNvPr id="13" name="Grafik 12">
            <a:extLst>
              <a:ext uri="{FF2B5EF4-FFF2-40B4-BE49-F238E27FC236}">
                <a16:creationId xmlns:a16="http://schemas.microsoft.com/office/drawing/2014/main" id="{0CC57FA8-B32F-E54C-85EB-D4C58D75FA01}"/>
              </a:ext>
            </a:extLst>
          </p:cNvPr>
          <p:cNvPicPr>
            <a:picLocks noChangeAspect="1"/>
          </p:cNvPicPr>
          <p:nvPr/>
        </p:nvPicPr>
        <p:blipFill>
          <a:blip r:embed="rId4"/>
          <a:stretch>
            <a:fillRect/>
          </a:stretch>
        </p:blipFill>
        <p:spPr>
          <a:xfrm>
            <a:off x="4648486" y="2611431"/>
            <a:ext cx="2889956" cy="4114800"/>
          </a:xfrm>
          <a:prstGeom prst="rect">
            <a:avLst/>
          </a:prstGeom>
        </p:spPr>
      </p:pic>
    </p:spTree>
    <p:extLst>
      <p:ext uri="{BB962C8B-B14F-4D97-AF65-F5344CB8AC3E}">
        <p14:creationId xmlns:p14="http://schemas.microsoft.com/office/powerpoint/2010/main" val="2554107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62E788-36B3-964B-8E32-95E4C540D2D2}"/>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F1B88421-3E3E-FA4C-BBD6-1F4BDF187188}"/>
              </a:ext>
            </a:extLst>
          </p:cNvPr>
          <p:cNvPicPr>
            <a:picLocks noGrp="1" noChangeAspect="1"/>
          </p:cNvPicPr>
          <p:nvPr>
            <p:ph idx="1"/>
          </p:nvPr>
        </p:nvPicPr>
        <p:blipFill>
          <a:blip r:embed="rId2"/>
          <a:stretch>
            <a:fillRect/>
          </a:stretch>
        </p:blipFill>
        <p:spPr>
          <a:xfrm>
            <a:off x="4671391" y="285612"/>
            <a:ext cx="3931631" cy="5993341"/>
          </a:xfrm>
        </p:spPr>
      </p:pic>
      <p:pic>
        <p:nvPicPr>
          <p:cNvPr id="6" name="Grafik 5">
            <a:extLst>
              <a:ext uri="{FF2B5EF4-FFF2-40B4-BE49-F238E27FC236}">
                <a16:creationId xmlns:a16="http://schemas.microsoft.com/office/drawing/2014/main" id="{524B242C-35B8-D744-A15F-62FC5D9BC706}"/>
              </a:ext>
            </a:extLst>
          </p:cNvPr>
          <p:cNvPicPr>
            <a:picLocks noChangeAspect="1"/>
          </p:cNvPicPr>
          <p:nvPr/>
        </p:nvPicPr>
        <p:blipFill>
          <a:blip r:embed="rId3"/>
          <a:stretch>
            <a:fillRect/>
          </a:stretch>
        </p:blipFill>
        <p:spPr>
          <a:xfrm>
            <a:off x="3743443" y="3639338"/>
            <a:ext cx="1458334" cy="2369794"/>
          </a:xfrm>
          <a:prstGeom prst="rect">
            <a:avLst/>
          </a:prstGeom>
        </p:spPr>
      </p:pic>
      <p:pic>
        <p:nvPicPr>
          <p:cNvPr id="8" name="Grafik 7">
            <a:extLst>
              <a:ext uri="{FF2B5EF4-FFF2-40B4-BE49-F238E27FC236}">
                <a16:creationId xmlns:a16="http://schemas.microsoft.com/office/drawing/2014/main" id="{E288ED61-3483-724B-8F01-7BC95F591691}"/>
              </a:ext>
            </a:extLst>
          </p:cNvPr>
          <p:cNvPicPr>
            <a:picLocks noChangeAspect="1"/>
          </p:cNvPicPr>
          <p:nvPr/>
        </p:nvPicPr>
        <p:blipFill>
          <a:blip r:embed="rId4"/>
          <a:stretch>
            <a:fillRect/>
          </a:stretch>
        </p:blipFill>
        <p:spPr>
          <a:xfrm>
            <a:off x="2160332" y="348632"/>
            <a:ext cx="1949146" cy="3172209"/>
          </a:xfrm>
          <a:prstGeom prst="rect">
            <a:avLst/>
          </a:prstGeom>
        </p:spPr>
      </p:pic>
      <p:pic>
        <p:nvPicPr>
          <p:cNvPr id="5" name="Grafik 4">
            <a:extLst>
              <a:ext uri="{FF2B5EF4-FFF2-40B4-BE49-F238E27FC236}">
                <a16:creationId xmlns:a16="http://schemas.microsoft.com/office/drawing/2014/main" id="{EF8225A4-8418-4E47-AABA-534DC7BE3780}"/>
              </a:ext>
            </a:extLst>
          </p:cNvPr>
          <p:cNvPicPr>
            <a:picLocks noChangeAspect="1"/>
          </p:cNvPicPr>
          <p:nvPr/>
        </p:nvPicPr>
        <p:blipFill>
          <a:blip r:embed="rId5"/>
          <a:stretch>
            <a:fillRect/>
          </a:stretch>
        </p:blipFill>
        <p:spPr>
          <a:xfrm>
            <a:off x="718102" y="2714264"/>
            <a:ext cx="2372967" cy="3778610"/>
          </a:xfrm>
          <a:prstGeom prst="rect">
            <a:avLst/>
          </a:prstGeom>
        </p:spPr>
      </p:pic>
    </p:spTree>
    <p:extLst>
      <p:ext uri="{BB962C8B-B14F-4D97-AF65-F5344CB8AC3E}">
        <p14:creationId xmlns:p14="http://schemas.microsoft.com/office/powerpoint/2010/main" val="2424809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C026211-9075-9641-9B24-231DA1A3A8E7}"/>
              </a:ext>
            </a:extLst>
          </p:cNvPr>
          <p:cNvSpPr>
            <a:spLocks noGrp="1"/>
          </p:cNvSpPr>
          <p:nvPr>
            <p:ph idx="1"/>
          </p:nvPr>
        </p:nvSpPr>
        <p:spPr>
          <a:xfrm>
            <a:off x="501329" y="660542"/>
            <a:ext cx="7886700" cy="6197458"/>
          </a:xfrm>
        </p:spPr>
        <p:txBody>
          <a:bodyPr>
            <a:normAutofit fontScale="62500" lnSpcReduction="20000"/>
          </a:bodyPr>
          <a:lstStyle/>
          <a:p>
            <a:pPr marL="0" indent="0">
              <a:buNone/>
            </a:pPr>
            <a:r>
              <a:rPr lang="de-DE" sz="5100" b="1" dirty="0"/>
              <a:t>Zeitgenössische Urteile während DADA </a:t>
            </a:r>
          </a:p>
          <a:p>
            <a:pPr marL="0" indent="0">
              <a:buNone/>
            </a:pPr>
            <a:r>
              <a:rPr lang="de-DE" sz="3600" dirty="0"/>
              <a:t>Die Zukunft des Cabaret Voltaire hing von „ihrem Erfolg oder Misserfolg als Sängerin ab“. </a:t>
            </a:r>
          </a:p>
          <a:p>
            <a:pPr marL="0" indent="0">
              <a:buNone/>
            </a:pPr>
            <a:r>
              <a:rPr lang="de-DE" sz="3600" dirty="0"/>
              <a:t>					Richard </a:t>
            </a:r>
            <a:r>
              <a:rPr lang="de-DE" sz="3600" dirty="0" err="1"/>
              <a:t>Hülsenbeck</a:t>
            </a:r>
            <a:endParaRPr lang="de-DE" sz="3600" dirty="0"/>
          </a:p>
          <a:p>
            <a:pPr marL="0" indent="0">
              <a:buNone/>
            </a:pPr>
            <a:endParaRPr lang="de-DE" sz="3600" dirty="0"/>
          </a:p>
          <a:p>
            <a:pPr marL="0" indent="0">
              <a:buNone/>
            </a:pPr>
            <a:r>
              <a:rPr lang="de-DE" sz="3600" dirty="0"/>
              <a:t>„Stern dieses Cabarets“, 		Zürcher Post</a:t>
            </a:r>
          </a:p>
          <a:p>
            <a:pPr marL="0" indent="0">
              <a:buNone/>
            </a:pPr>
            <a:endParaRPr lang="de-DE" sz="3600" dirty="0"/>
          </a:p>
          <a:p>
            <a:pPr marL="0" indent="0">
              <a:buNone/>
            </a:pPr>
            <a:r>
              <a:rPr lang="de-DE" sz="3600" b="1" dirty="0"/>
              <a:t>Urteile im Nachgang (1950er Jahre) zur Kanonisierung von DADA</a:t>
            </a:r>
          </a:p>
          <a:p>
            <a:pPr marL="0" indent="0">
              <a:buNone/>
            </a:pPr>
            <a:r>
              <a:rPr lang="de-DE" sz="3600" dirty="0"/>
              <a:t>„Vorträge weder stimmlich noch </a:t>
            </a:r>
            <a:r>
              <a:rPr lang="de-DE" sz="3600" dirty="0" err="1"/>
              <a:t>vortragsmässig</a:t>
            </a:r>
            <a:r>
              <a:rPr lang="de-DE" sz="3600" dirty="0"/>
              <a:t> im herkömmlichen Sinne künstlerisch“, „Dünne, kleine, künstliche Mädchenstimme“</a:t>
            </a:r>
          </a:p>
          <a:p>
            <a:pPr marL="0" indent="0">
              <a:buNone/>
            </a:pPr>
            <a:r>
              <a:rPr lang="de-DE" sz="3600" dirty="0"/>
              <a:t>					Hans Richter</a:t>
            </a:r>
          </a:p>
          <a:p>
            <a:pPr marL="0" indent="0">
              <a:buNone/>
            </a:pPr>
            <a:r>
              <a:rPr lang="de-DE" sz="3600" dirty="0"/>
              <a:t>„Kind zu spielen“	</a:t>
            </a:r>
          </a:p>
          <a:p>
            <a:pPr marL="0" indent="0">
              <a:buNone/>
            </a:pPr>
            <a:r>
              <a:rPr lang="de-DE" sz="3600" dirty="0"/>
              <a:t>					Richard </a:t>
            </a:r>
            <a:r>
              <a:rPr lang="de-DE" sz="3600" dirty="0" err="1"/>
              <a:t>Hülsenbeck</a:t>
            </a:r>
            <a:endParaRPr lang="de-DE" sz="3600" dirty="0"/>
          </a:p>
          <a:p>
            <a:pPr marL="0" indent="0">
              <a:buNone/>
            </a:pPr>
            <a:r>
              <a:rPr lang="de-DE" sz="3600" dirty="0"/>
              <a:t>„kleines, blondes Geschöpf“, „kindlicher Clown“ mit „abgebissenen Nägeln“</a:t>
            </a:r>
          </a:p>
          <a:p>
            <a:pPr marL="0" indent="0">
              <a:buNone/>
            </a:pPr>
            <a:r>
              <a:rPr lang="de-DE" sz="3600" dirty="0"/>
              <a:t>					Friedrich Glauser</a:t>
            </a:r>
          </a:p>
          <a:p>
            <a:pPr marL="0" indent="0">
              <a:buNone/>
            </a:pPr>
            <a:endParaRPr lang="de-DE" dirty="0"/>
          </a:p>
        </p:txBody>
      </p:sp>
    </p:spTree>
    <p:extLst>
      <p:ext uri="{BB962C8B-B14F-4D97-AF65-F5344CB8AC3E}">
        <p14:creationId xmlns:p14="http://schemas.microsoft.com/office/powerpoint/2010/main" val="3222127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E4056-C59F-534A-BB0B-3FD31A4BD30A}"/>
              </a:ext>
            </a:extLst>
          </p:cNvPr>
          <p:cNvSpPr>
            <a:spLocks noGrp="1"/>
          </p:cNvSpPr>
          <p:nvPr>
            <p:ph type="title"/>
          </p:nvPr>
        </p:nvSpPr>
        <p:spPr/>
        <p:txBody>
          <a:bodyPr>
            <a:normAutofit/>
          </a:bodyPr>
          <a:lstStyle/>
          <a:p>
            <a:r>
              <a:rPr lang="de-DE" sz="2800" b="1" dirty="0">
                <a:latin typeface="+mn-lt"/>
              </a:rPr>
              <a:t>Emmy Hennings Stimme zum Cabaret Voltaire und zur Galerie Dada</a:t>
            </a:r>
          </a:p>
        </p:txBody>
      </p:sp>
      <p:pic>
        <p:nvPicPr>
          <p:cNvPr id="5" name="Inhaltsplatzhalter 4">
            <a:extLst>
              <a:ext uri="{FF2B5EF4-FFF2-40B4-BE49-F238E27FC236}">
                <a16:creationId xmlns:a16="http://schemas.microsoft.com/office/drawing/2014/main" id="{538751A7-F626-D04C-A39E-28F67CBDCA64}"/>
              </a:ext>
            </a:extLst>
          </p:cNvPr>
          <p:cNvPicPr>
            <a:picLocks noGrp="1" noChangeAspect="1"/>
          </p:cNvPicPr>
          <p:nvPr>
            <p:ph idx="1"/>
          </p:nvPr>
        </p:nvPicPr>
        <p:blipFill>
          <a:blip r:embed="rId2"/>
          <a:stretch>
            <a:fillRect/>
          </a:stretch>
        </p:blipFill>
        <p:spPr>
          <a:xfrm rot="5400000">
            <a:off x="1346726" y="1088512"/>
            <a:ext cx="3124354" cy="4421356"/>
          </a:xfrm>
        </p:spPr>
      </p:pic>
      <p:pic>
        <p:nvPicPr>
          <p:cNvPr id="6" name="Grafik 5">
            <a:extLst>
              <a:ext uri="{FF2B5EF4-FFF2-40B4-BE49-F238E27FC236}">
                <a16:creationId xmlns:a16="http://schemas.microsoft.com/office/drawing/2014/main" id="{F796F5AA-A4CE-6449-AFAB-72F8742A07E6}"/>
              </a:ext>
            </a:extLst>
          </p:cNvPr>
          <p:cNvPicPr>
            <a:picLocks noChangeAspect="1"/>
          </p:cNvPicPr>
          <p:nvPr/>
        </p:nvPicPr>
        <p:blipFill>
          <a:blip r:embed="rId3"/>
          <a:stretch>
            <a:fillRect/>
          </a:stretch>
        </p:blipFill>
        <p:spPr>
          <a:xfrm>
            <a:off x="5148470" y="1369265"/>
            <a:ext cx="3366880" cy="4333159"/>
          </a:xfrm>
          <a:prstGeom prst="rect">
            <a:avLst/>
          </a:prstGeom>
        </p:spPr>
      </p:pic>
      <p:sp>
        <p:nvSpPr>
          <p:cNvPr id="7" name="Textfeld 6">
            <a:extLst>
              <a:ext uri="{FF2B5EF4-FFF2-40B4-BE49-F238E27FC236}">
                <a16:creationId xmlns:a16="http://schemas.microsoft.com/office/drawing/2014/main" id="{0B7D3FDB-F766-D544-B9E4-D1E6988FA11F}"/>
              </a:ext>
            </a:extLst>
          </p:cNvPr>
          <p:cNvSpPr txBox="1"/>
          <p:nvPr/>
        </p:nvSpPr>
        <p:spPr>
          <a:xfrm>
            <a:off x="6932866" y="6003235"/>
            <a:ext cx="1582484" cy="369332"/>
          </a:xfrm>
          <a:prstGeom prst="rect">
            <a:avLst/>
          </a:prstGeom>
          <a:noFill/>
        </p:spPr>
        <p:txBody>
          <a:bodyPr wrap="none" rtlCol="0">
            <a:spAutoFit/>
          </a:bodyPr>
          <a:lstStyle/>
          <a:p>
            <a:r>
              <a:rPr lang="de-DE" dirty="0"/>
              <a:t>Hennings 1957</a:t>
            </a:r>
          </a:p>
        </p:txBody>
      </p:sp>
    </p:spTree>
    <p:extLst>
      <p:ext uri="{BB962C8B-B14F-4D97-AF65-F5344CB8AC3E}">
        <p14:creationId xmlns:p14="http://schemas.microsoft.com/office/powerpoint/2010/main" val="3509027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95927-9EAD-8D4E-98F3-B68BA73A6678}"/>
              </a:ext>
            </a:extLst>
          </p:cNvPr>
          <p:cNvSpPr>
            <a:spLocks noGrp="1"/>
          </p:cNvSpPr>
          <p:nvPr>
            <p:ph type="title"/>
          </p:nvPr>
        </p:nvSpPr>
        <p:spPr/>
        <p:txBody>
          <a:bodyPr>
            <a:normAutofit/>
          </a:bodyPr>
          <a:lstStyle/>
          <a:p>
            <a:r>
              <a:rPr lang="de-DE" sz="2800" b="1" dirty="0">
                <a:latin typeface="+mn-lt"/>
              </a:rPr>
              <a:t>Suzanne Duchamp </a:t>
            </a:r>
            <a:r>
              <a:rPr lang="de-DE" sz="2800" dirty="0">
                <a:latin typeface="+mn-lt"/>
              </a:rPr>
              <a:t>(1889 – 1963)</a:t>
            </a:r>
            <a:endParaRPr lang="de-DE" sz="2800" dirty="0"/>
          </a:p>
        </p:txBody>
      </p:sp>
      <p:pic>
        <p:nvPicPr>
          <p:cNvPr id="4" name="Inhaltsplatzhalter 3">
            <a:extLst>
              <a:ext uri="{FF2B5EF4-FFF2-40B4-BE49-F238E27FC236}">
                <a16:creationId xmlns:a16="http://schemas.microsoft.com/office/drawing/2014/main" id="{35F94A08-28C5-6342-AA54-114691069539}"/>
              </a:ext>
            </a:extLst>
          </p:cNvPr>
          <p:cNvPicPr>
            <a:picLocks noGrp="1" noChangeAspect="1"/>
          </p:cNvPicPr>
          <p:nvPr>
            <p:ph idx="1"/>
          </p:nvPr>
        </p:nvPicPr>
        <p:blipFill>
          <a:blip r:embed="rId2"/>
          <a:stretch>
            <a:fillRect/>
          </a:stretch>
        </p:blipFill>
        <p:spPr>
          <a:xfrm>
            <a:off x="628650" y="1837876"/>
            <a:ext cx="3060700" cy="3810000"/>
          </a:xfrm>
        </p:spPr>
      </p:pic>
      <p:pic>
        <p:nvPicPr>
          <p:cNvPr id="5" name="Grafik 4">
            <a:extLst>
              <a:ext uri="{FF2B5EF4-FFF2-40B4-BE49-F238E27FC236}">
                <a16:creationId xmlns:a16="http://schemas.microsoft.com/office/drawing/2014/main" id="{8A5EFB8E-18CB-054E-9DCB-2F05F8BA607E}"/>
              </a:ext>
            </a:extLst>
          </p:cNvPr>
          <p:cNvPicPr>
            <a:picLocks noChangeAspect="1"/>
          </p:cNvPicPr>
          <p:nvPr/>
        </p:nvPicPr>
        <p:blipFill>
          <a:blip r:embed="rId3"/>
          <a:stretch>
            <a:fillRect/>
          </a:stretch>
        </p:blipFill>
        <p:spPr>
          <a:xfrm>
            <a:off x="5395017" y="1853578"/>
            <a:ext cx="2824644" cy="3794298"/>
          </a:xfrm>
          <a:prstGeom prst="rect">
            <a:avLst/>
          </a:prstGeom>
        </p:spPr>
      </p:pic>
      <p:sp>
        <p:nvSpPr>
          <p:cNvPr id="7" name="Textfeld 6">
            <a:extLst>
              <a:ext uri="{FF2B5EF4-FFF2-40B4-BE49-F238E27FC236}">
                <a16:creationId xmlns:a16="http://schemas.microsoft.com/office/drawing/2014/main" id="{EA87AB8E-DEB8-A84E-86C1-76D221174976}"/>
              </a:ext>
            </a:extLst>
          </p:cNvPr>
          <p:cNvSpPr txBox="1"/>
          <p:nvPr/>
        </p:nvSpPr>
        <p:spPr>
          <a:xfrm>
            <a:off x="5406887" y="5963478"/>
            <a:ext cx="3205558" cy="461665"/>
          </a:xfrm>
          <a:prstGeom prst="rect">
            <a:avLst/>
          </a:prstGeom>
          <a:noFill/>
        </p:spPr>
        <p:txBody>
          <a:bodyPr wrap="none" rtlCol="0">
            <a:spAutoFit/>
          </a:bodyPr>
          <a:lstStyle/>
          <a:p>
            <a:pPr algn="l"/>
            <a:r>
              <a:rPr lang="de-CH" sz="1200" i="0" u="none" strike="noStrike" dirty="0">
                <a:solidFill>
                  <a:srgbClr val="000000"/>
                </a:solidFill>
                <a:effectLst/>
              </a:rPr>
              <a:t>Suzanne Duchamp, Marcel </a:t>
            </a:r>
            <a:r>
              <a:rPr lang="de-CH" sz="1200" i="0" u="none" strike="noStrike" dirty="0" err="1">
                <a:solidFill>
                  <a:srgbClr val="000000"/>
                </a:solidFill>
                <a:effectLst/>
              </a:rPr>
              <a:t>Duchamp's</a:t>
            </a:r>
            <a:r>
              <a:rPr lang="de-CH" sz="1200" i="0" u="none" strike="noStrike" dirty="0">
                <a:solidFill>
                  <a:srgbClr val="000000"/>
                </a:solidFill>
                <a:effectLst/>
              </a:rPr>
              <a:t> </a:t>
            </a:r>
            <a:r>
              <a:rPr lang="de-CH" sz="1200" i="0" u="none" strike="noStrike" dirty="0" err="1">
                <a:solidFill>
                  <a:srgbClr val="000000"/>
                </a:solidFill>
                <a:effectLst/>
              </a:rPr>
              <a:t>Unhappy</a:t>
            </a:r>
            <a:r>
              <a:rPr lang="de-CH" sz="1200" i="0" u="none" strike="noStrike" dirty="0">
                <a:solidFill>
                  <a:srgbClr val="000000"/>
                </a:solidFill>
                <a:effectLst/>
              </a:rPr>
              <a:t> </a:t>
            </a:r>
          </a:p>
          <a:p>
            <a:pPr algn="l"/>
            <a:r>
              <a:rPr lang="de-CH" sz="1200" i="0" u="none" strike="noStrike" dirty="0">
                <a:solidFill>
                  <a:srgbClr val="000000"/>
                </a:solidFill>
                <a:effectLst/>
              </a:rPr>
              <a:t>Readymade</a:t>
            </a:r>
            <a:r>
              <a:rPr lang="de-CH" sz="1200" dirty="0">
                <a:solidFill>
                  <a:srgbClr val="000000"/>
                </a:solidFill>
              </a:rPr>
              <a:t>, </a:t>
            </a:r>
            <a:r>
              <a:rPr lang="de-DE" sz="1200" dirty="0"/>
              <a:t>1920</a:t>
            </a:r>
          </a:p>
        </p:txBody>
      </p:sp>
    </p:spTree>
    <p:extLst>
      <p:ext uri="{BB962C8B-B14F-4D97-AF65-F5344CB8AC3E}">
        <p14:creationId xmlns:p14="http://schemas.microsoft.com/office/powerpoint/2010/main" val="3817997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817BAA-B3D3-21E2-E460-F0E278FC1608}"/>
              </a:ext>
            </a:extLst>
          </p:cNvPr>
          <p:cNvSpPr>
            <a:spLocks noGrp="1"/>
          </p:cNvSpPr>
          <p:nvPr>
            <p:ph type="title"/>
          </p:nvPr>
        </p:nvSpPr>
        <p:spPr/>
        <p:txBody>
          <a:bodyPr/>
          <a:lstStyle/>
          <a:p>
            <a:endParaRPr lang="de-DE"/>
          </a:p>
        </p:txBody>
      </p:sp>
      <p:sp>
        <p:nvSpPr>
          <p:cNvPr id="5" name="Textfeld 4">
            <a:extLst>
              <a:ext uri="{FF2B5EF4-FFF2-40B4-BE49-F238E27FC236}">
                <a16:creationId xmlns:a16="http://schemas.microsoft.com/office/drawing/2014/main" id="{25047977-D8A3-8C37-21EF-0EAF4A4B8014}"/>
              </a:ext>
            </a:extLst>
          </p:cNvPr>
          <p:cNvSpPr txBox="1"/>
          <p:nvPr/>
        </p:nvSpPr>
        <p:spPr>
          <a:xfrm>
            <a:off x="2430684" y="6423949"/>
            <a:ext cx="2807050" cy="276999"/>
          </a:xfrm>
          <a:prstGeom prst="rect">
            <a:avLst/>
          </a:prstGeom>
          <a:noFill/>
        </p:spPr>
        <p:txBody>
          <a:bodyPr wrap="none" rtlCol="0">
            <a:spAutoFit/>
          </a:bodyPr>
          <a:lstStyle/>
          <a:p>
            <a:r>
              <a:rPr lang="de-DE" sz="1200" dirty="0"/>
              <a:t>Marcel Duchamp, Flaschentrockner, 1914 </a:t>
            </a:r>
          </a:p>
        </p:txBody>
      </p:sp>
      <p:pic>
        <p:nvPicPr>
          <p:cNvPr id="8" name="Inhaltsplatzhalter 7">
            <a:extLst>
              <a:ext uri="{FF2B5EF4-FFF2-40B4-BE49-F238E27FC236}">
                <a16:creationId xmlns:a16="http://schemas.microsoft.com/office/drawing/2014/main" id="{0DFA465D-37A0-C5E2-AC77-6D147BFAD4E5}"/>
              </a:ext>
            </a:extLst>
          </p:cNvPr>
          <p:cNvPicPr>
            <a:picLocks noGrp="1" noChangeAspect="1"/>
          </p:cNvPicPr>
          <p:nvPr>
            <p:ph idx="1"/>
          </p:nvPr>
        </p:nvPicPr>
        <p:blipFill rotWithShape="1">
          <a:blip r:embed="rId2"/>
          <a:srcRect t="28468" r="245" b="9921"/>
          <a:stretch/>
        </p:blipFill>
        <p:spPr>
          <a:xfrm>
            <a:off x="1577773" y="402188"/>
            <a:ext cx="6605527" cy="6021761"/>
          </a:xfrm>
        </p:spPr>
      </p:pic>
    </p:spTree>
    <p:extLst>
      <p:ext uri="{BB962C8B-B14F-4D97-AF65-F5344CB8AC3E}">
        <p14:creationId xmlns:p14="http://schemas.microsoft.com/office/powerpoint/2010/main" val="2683555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EEC0B-7374-534C-8965-D3A7752FFE60}"/>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DA088EBE-73DE-EC45-8351-9A8A1E47E8A0}"/>
              </a:ext>
            </a:extLst>
          </p:cNvPr>
          <p:cNvSpPr>
            <a:spLocks noGrp="1"/>
          </p:cNvSpPr>
          <p:nvPr>
            <p:ph idx="1"/>
          </p:nvPr>
        </p:nvSpPr>
        <p:spPr>
          <a:xfrm>
            <a:off x="628650" y="365125"/>
            <a:ext cx="8318580" cy="7644555"/>
          </a:xfrm>
        </p:spPr>
        <p:txBody>
          <a:bodyPr>
            <a:normAutofit/>
          </a:bodyPr>
          <a:lstStyle/>
          <a:p>
            <a:pPr marL="0" indent="0">
              <a:buNone/>
            </a:pPr>
            <a:r>
              <a:rPr lang="de-CH" sz="1600" b="0" i="0" u="none" strike="noStrike" dirty="0">
                <a:solidFill>
                  <a:srgbClr val="333333"/>
                </a:solidFill>
                <a:effectLst/>
              </a:rPr>
              <a:t>Eigenen, nachträglichen Angaben zufolge kaufte Duchamp 1914 ein Exemplar dieses Haushaltsgegenstandes in einem Pariser Kaufhaus und stellte ihn, ohne irgendeine Veränderung daran vorzunehmen, in sein Atelier. </a:t>
            </a:r>
          </a:p>
          <a:p>
            <a:pPr marL="0" indent="0">
              <a:buNone/>
            </a:pPr>
            <a:r>
              <a:rPr lang="de-CH" sz="1600" b="0" i="0" u="none" strike="noStrike" dirty="0">
                <a:solidFill>
                  <a:srgbClr val="333333"/>
                </a:solidFill>
                <a:effectLst/>
              </a:rPr>
              <a:t>Nachdem er 1915 nach New York übergesiedelt war, übermittelte er Anfang 1916 seiner Schwester </a:t>
            </a:r>
            <a:r>
              <a:rPr lang="de-CH" sz="1600" b="1" i="0" u="none" strike="noStrike" dirty="0">
                <a:solidFill>
                  <a:srgbClr val="333333"/>
                </a:solidFill>
                <a:effectLst/>
              </a:rPr>
              <a:t>Suzanne Duchamp Anweisungen zur Auflösung seines Pariser Atelier</a:t>
            </a:r>
            <a:r>
              <a:rPr lang="de-CH" sz="1600" b="0" i="0" u="none" strike="noStrike" dirty="0">
                <a:solidFill>
                  <a:srgbClr val="333333"/>
                </a:solidFill>
                <a:effectLst/>
              </a:rPr>
              <a:t>s. Sie betrafen auch den </a:t>
            </a:r>
            <a:r>
              <a:rPr lang="de-CH" sz="1600" b="0" i="1" u="none" strike="noStrike" dirty="0">
                <a:solidFill>
                  <a:srgbClr val="333333"/>
                </a:solidFill>
                <a:effectLst/>
              </a:rPr>
              <a:t>„Flaschentrockner“</a:t>
            </a:r>
            <a:r>
              <a:rPr lang="de-CH" sz="1600" b="0" i="0" u="none" strike="noStrike" dirty="0">
                <a:solidFill>
                  <a:srgbClr val="333333"/>
                </a:solidFill>
                <a:effectLst/>
              </a:rPr>
              <a:t>. </a:t>
            </a:r>
          </a:p>
          <a:p>
            <a:pPr marL="0" indent="0">
              <a:buNone/>
            </a:pPr>
            <a:r>
              <a:rPr lang="de-CH" sz="1600" b="0" i="0" u="none" strike="noStrike" dirty="0">
                <a:solidFill>
                  <a:srgbClr val="333333"/>
                </a:solidFill>
                <a:effectLst/>
              </a:rPr>
              <a:t>„Nun, wenn Du hinaufgegangen bist, hast Du in meinem Atelier […] einen Flaschentrockner gesehen. […] Und ich habe eine Idee, was den besagten Flaschentrockner betrifft: Hör zu. Hier in New York habe ich Objekte desselben Stils gekauft und sie ‚</a:t>
            </a:r>
            <a:r>
              <a:rPr lang="de-CH" sz="1600" b="0" i="0" u="none" strike="noStrike" dirty="0" err="1">
                <a:solidFill>
                  <a:srgbClr val="333333"/>
                </a:solidFill>
                <a:effectLst/>
              </a:rPr>
              <a:t>readymade</a:t>
            </a:r>
            <a:r>
              <a:rPr lang="de-CH" sz="1600" b="0" i="0" u="none" strike="noStrike" dirty="0">
                <a:solidFill>
                  <a:srgbClr val="333333"/>
                </a:solidFill>
                <a:effectLst/>
              </a:rPr>
              <a:t>‘ genannt, Du kannst genug Englisch, um den Sinn von ‚bereits fertig‘ zu verstehen, den ich diesen Objekten gebe –</a:t>
            </a:r>
          </a:p>
          <a:p>
            <a:pPr marL="0" indent="0">
              <a:buNone/>
            </a:pPr>
            <a:r>
              <a:rPr lang="de-CH" sz="1600" b="0" i="0" u="none" strike="noStrike" dirty="0">
                <a:solidFill>
                  <a:srgbClr val="333333"/>
                </a:solidFill>
                <a:effectLst/>
              </a:rPr>
              <a:t> Ich signiere sie und gebe ihnen eine Inschrift in Englisch. […] Nimm für Dich diesen Flaschentrockner. Ich mache aus ihm ein Readymade aus der Entfernung. Du wirst ihn unten und im Inneren des unteren Rings beschriften, in kleinen Buchstaben mit einem Pinsel für Öl in der Farbe silbernes Weiß mit der Inschrift, die ich Dir hier anschließend gebe, und Du wirst ihn in derselben Schrift signieren wie folgt: Marcel Duchamp.“ </a:t>
            </a:r>
          </a:p>
          <a:p>
            <a:pPr marL="0" indent="0">
              <a:buNone/>
            </a:pPr>
            <a:r>
              <a:rPr lang="de-CH" sz="1600" b="0" i="0" u="none" strike="noStrike" dirty="0">
                <a:solidFill>
                  <a:srgbClr val="333333"/>
                </a:solidFill>
                <a:effectLst/>
              </a:rPr>
              <a:t>Der Rest des Briefes ist, wenn es ihn je gab, nicht erhalten, so </a:t>
            </a:r>
            <a:r>
              <a:rPr lang="de-CH" sz="1600" b="0" i="0" u="none" strike="noStrike" dirty="0" err="1">
                <a:solidFill>
                  <a:srgbClr val="333333"/>
                </a:solidFill>
                <a:effectLst/>
              </a:rPr>
              <a:t>daß</a:t>
            </a:r>
            <a:r>
              <a:rPr lang="de-CH" sz="1600" b="0" i="0" u="none" strike="noStrike" dirty="0">
                <a:solidFill>
                  <a:srgbClr val="333333"/>
                </a:solidFill>
                <a:effectLst/>
              </a:rPr>
              <a:t> unbekannt bleibt, womit der „Flaschentrockner“ hätte beschriftet werden sollen. Später konnte sich Duchamp, der ansonsten über ein vorzügliches Gedächtnis verfügte, an die Inschrift nicht erinnern. Entsprechend beschriftete er ein 1960 von Robert Rauschenberg gekauftes Exemplar mit den Worten: „Unmöglich, mich an den ursprünglichen Satz zu erinnern.“ Trotz Duchamps Anweisungen verlor sich die Spur dieses ersten, lediglich durch Duchamps Brief belegten </a:t>
            </a:r>
            <a:r>
              <a:rPr lang="de-CH" sz="1600" b="0" i="1" u="none" strike="noStrike" dirty="0">
                <a:solidFill>
                  <a:srgbClr val="333333"/>
                </a:solidFill>
                <a:effectLst/>
              </a:rPr>
              <a:t>„Flaschentrockners“</a:t>
            </a:r>
            <a:r>
              <a:rPr lang="de-CH" sz="1600" b="0" i="0" u="none" strike="noStrike" dirty="0">
                <a:solidFill>
                  <a:srgbClr val="333333"/>
                </a:solidFill>
                <a:effectLst/>
              </a:rPr>
              <a:t>, vermutlich wurde er bei der Atelierräumung weggeworfen. Bevor also jemand davon erfahren konnte, landete das Skandalobjekt aller Wahrscheinlichkeit nach auf dem Müll.</a:t>
            </a:r>
          </a:p>
          <a:p>
            <a:pPr marL="0" indent="0">
              <a:buNone/>
            </a:pPr>
            <a:br>
              <a:rPr lang="de-CH" sz="1600" dirty="0"/>
            </a:br>
            <a:r>
              <a:rPr lang="de-CH" sz="1600" b="0" i="0" u="none" strike="noStrike" dirty="0">
                <a:solidFill>
                  <a:srgbClr val="333333"/>
                </a:solidFill>
                <a:effectLst/>
              </a:rPr>
              <a:t>Zwanzig Jahre vergingen, ehe es dem Vergessen entrissen wurde.</a:t>
            </a:r>
            <a:endParaRPr lang="de-DE" sz="1600" dirty="0"/>
          </a:p>
        </p:txBody>
      </p:sp>
    </p:spTree>
    <p:extLst>
      <p:ext uri="{BB962C8B-B14F-4D97-AF65-F5344CB8AC3E}">
        <p14:creationId xmlns:p14="http://schemas.microsoft.com/office/powerpoint/2010/main" val="106485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F82A0-C98B-FE45-B154-95D23DA4643A}"/>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65D6DA1A-4AE0-6148-8FD6-DEC5DEE545FC}"/>
              </a:ext>
            </a:extLst>
          </p:cNvPr>
          <p:cNvPicPr>
            <a:picLocks noGrp="1" noChangeAspect="1"/>
          </p:cNvPicPr>
          <p:nvPr>
            <p:ph idx="1"/>
          </p:nvPr>
        </p:nvPicPr>
        <p:blipFill>
          <a:blip r:embed="rId2"/>
          <a:stretch>
            <a:fillRect/>
          </a:stretch>
        </p:blipFill>
        <p:spPr>
          <a:xfrm>
            <a:off x="628649" y="1111303"/>
            <a:ext cx="3665055" cy="4963096"/>
          </a:xfrm>
        </p:spPr>
      </p:pic>
      <p:sp>
        <p:nvSpPr>
          <p:cNvPr id="7" name="Textfeld 6">
            <a:extLst>
              <a:ext uri="{FF2B5EF4-FFF2-40B4-BE49-F238E27FC236}">
                <a16:creationId xmlns:a16="http://schemas.microsoft.com/office/drawing/2014/main" id="{EFEC1182-66DD-F640-A84F-B4E968B64FEF}"/>
              </a:ext>
            </a:extLst>
          </p:cNvPr>
          <p:cNvSpPr txBox="1"/>
          <p:nvPr/>
        </p:nvSpPr>
        <p:spPr>
          <a:xfrm>
            <a:off x="559076" y="6240223"/>
            <a:ext cx="3161250" cy="276999"/>
          </a:xfrm>
          <a:prstGeom prst="rect">
            <a:avLst/>
          </a:prstGeom>
          <a:noFill/>
        </p:spPr>
        <p:txBody>
          <a:bodyPr wrap="none" rtlCol="0">
            <a:spAutoFit/>
          </a:bodyPr>
          <a:lstStyle/>
          <a:p>
            <a:r>
              <a:rPr lang="de-DE" sz="1200" dirty="0"/>
              <a:t>Suzanne Duchamp, </a:t>
            </a:r>
            <a:r>
              <a:rPr lang="de-DE" sz="1200" dirty="0" err="1"/>
              <a:t>Un</a:t>
            </a:r>
            <a:r>
              <a:rPr lang="de-DE" sz="1200" dirty="0"/>
              <a:t> et </a:t>
            </a:r>
            <a:r>
              <a:rPr lang="de-DE" sz="1200" dirty="0" err="1"/>
              <a:t>une</a:t>
            </a:r>
            <a:r>
              <a:rPr lang="de-DE" sz="1200" dirty="0"/>
              <a:t> </a:t>
            </a:r>
            <a:r>
              <a:rPr lang="de-DE" sz="1200" dirty="0" err="1"/>
              <a:t>menacéees</a:t>
            </a:r>
            <a:r>
              <a:rPr lang="de-DE" sz="1200" dirty="0"/>
              <a:t>, 1916</a:t>
            </a:r>
          </a:p>
        </p:txBody>
      </p:sp>
      <p:pic>
        <p:nvPicPr>
          <p:cNvPr id="8" name="Grafik 7">
            <a:extLst>
              <a:ext uri="{FF2B5EF4-FFF2-40B4-BE49-F238E27FC236}">
                <a16:creationId xmlns:a16="http://schemas.microsoft.com/office/drawing/2014/main" id="{7B6C4F1D-D14B-5143-A67D-161EF05AE5CA}"/>
              </a:ext>
            </a:extLst>
          </p:cNvPr>
          <p:cNvPicPr>
            <a:picLocks noChangeAspect="1"/>
          </p:cNvPicPr>
          <p:nvPr/>
        </p:nvPicPr>
        <p:blipFill>
          <a:blip r:embed="rId3"/>
          <a:stretch>
            <a:fillRect/>
          </a:stretch>
        </p:blipFill>
        <p:spPr>
          <a:xfrm>
            <a:off x="4850296" y="1110464"/>
            <a:ext cx="3794701" cy="4963096"/>
          </a:xfrm>
          <a:prstGeom prst="rect">
            <a:avLst/>
          </a:prstGeom>
        </p:spPr>
      </p:pic>
      <p:sp>
        <p:nvSpPr>
          <p:cNvPr id="9" name="Textfeld 8">
            <a:extLst>
              <a:ext uri="{FF2B5EF4-FFF2-40B4-BE49-F238E27FC236}">
                <a16:creationId xmlns:a16="http://schemas.microsoft.com/office/drawing/2014/main" id="{F0C17060-3B12-E54D-9036-3D36B983E942}"/>
              </a:ext>
            </a:extLst>
          </p:cNvPr>
          <p:cNvSpPr txBox="1"/>
          <p:nvPr/>
        </p:nvSpPr>
        <p:spPr>
          <a:xfrm>
            <a:off x="4850296" y="6240223"/>
            <a:ext cx="3329373" cy="276999"/>
          </a:xfrm>
          <a:prstGeom prst="rect">
            <a:avLst/>
          </a:prstGeom>
          <a:noFill/>
        </p:spPr>
        <p:txBody>
          <a:bodyPr wrap="none" rtlCol="0">
            <a:spAutoFit/>
          </a:bodyPr>
          <a:lstStyle/>
          <a:p>
            <a:r>
              <a:rPr lang="de-DE" sz="1200" dirty="0"/>
              <a:t>Suzanne Duchamp, </a:t>
            </a:r>
            <a:r>
              <a:rPr lang="de-DE" sz="1200" dirty="0" err="1"/>
              <a:t>Give</a:t>
            </a:r>
            <a:r>
              <a:rPr lang="de-DE" sz="1200" dirty="0"/>
              <a:t> </a:t>
            </a:r>
            <a:r>
              <a:rPr lang="de-DE" sz="1200" dirty="0" err="1"/>
              <a:t>me</a:t>
            </a:r>
            <a:r>
              <a:rPr lang="de-DE" sz="1200" dirty="0"/>
              <a:t> </a:t>
            </a:r>
            <a:r>
              <a:rPr lang="de-DE" sz="1200" dirty="0" err="1"/>
              <a:t>the</a:t>
            </a:r>
            <a:r>
              <a:rPr lang="de-DE" sz="1200" dirty="0"/>
              <a:t> </a:t>
            </a:r>
            <a:r>
              <a:rPr lang="de-DE" sz="1200" dirty="0" err="1"/>
              <a:t>Right</a:t>
            </a:r>
            <a:r>
              <a:rPr lang="de-DE" sz="1200" dirty="0"/>
              <a:t> </a:t>
            </a:r>
            <a:r>
              <a:rPr lang="de-DE" sz="1200" dirty="0" err="1"/>
              <a:t>to</a:t>
            </a:r>
            <a:r>
              <a:rPr lang="de-DE" sz="1200" dirty="0"/>
              <a:t> live, 1919</a:t>
            </a:r>
          </a:p>
        </p:txBody>
      </p:sp>
    </p:spTree>
    <p:extLst>
      <p:ext uri="{BB962C8B-B14F-4D97-AF65-F5344CB8AC3E}">
        <p14:creationId xmlns:p14="http://schemas.microsoft.com/office/powerpoint/2010/main" val="342927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98542-9D54-6811-EB6B-B84FBB6D8B36}"/>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A5838F4A-5200-59C3-F2B5-4FB4F77E4592}"/>
              </a:ext>
            </a:extLst>
          </p:cNvPr>
          <p:cNvPicPr>
            <a:picLocks noGrp="1" noChangeAspect="1"/>
          </p:cNvPicPr>
          <p:nvPr>
            <p:ph idx="1"/>
          </p:nvPr>
        </p:nvPicPr>
        <p:blipFill>
          <a:blip r:embed="rId2"/>
          <a:stretch>
            <a:fillRect/>
          </a:stretch>
        </p:blipFill>
        <p:spPr>
          <a:xfrm>
            <a:off x="628650" y="1295243"/>
            <a:ext cx="7965375" cy="4480523"/>
          </a:xfrm>
        </p:spPr>
      </p:pic>
      <p:sp>
        <p:nvSpPr>
          <p:cNvPr id="5" name="Textfeld 4">
            <a:extLst>
              <a:ext uri="{FF2B5EF4-FFF2-40B4-BE49-F238E27FC236}">
                <a16:creationId xmlns:a16="http://schemas.microsoft.com/office/drawing/2014/main" id="{7D78B2DB-72B0-B6D1-83FB-A277461957BA}"/>
              </a:ext>
            </a:extLst>
          </p:cNvPr>
          <p:cNvSpPr txBox="1"/>
          <p:nvPr/>
        </p:nvSpPr>
        <p:spPr>
          <a:xfrm>
            <a:off x="729205" y="6296628"/>
            <a:ext cx="3068019" cy="276999"/>
          </a:xfrm>
          <a:prstGeom prst="rect">
            <a:avLst/>
          </a:prstGeom>
          <a:noFill/>
        </p:spPr>
        <p:txBody>
          <a:bodyPr wrap="none" rtlCol="0">
            <a:spAutoFit/>
          </a:bodyPr>
          <a:lstStyle/>
          <a:p>
            <a:r>
              <a:rPr lang="de-DE" sz="1200" dirty="0"/>
              <a:t>21. Februar 1916: Schlacht bei Verdun beginnt</a:t>
            </a:r>
          </a:p>
        </p:txBody>
      </p:sp>
    </p:spTree>
    <p:extLst>
      <p:ext uri="{BB962C8B-B14F-4D97-AF65-F5344CB8AC3E}">
        <p14:creationId xmlns:p14="http://schemas.microsoft.com/office/powerpoint/2010/main" val="392956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7FAA2-0CED-6445-B193-4E986AFAA133}"/>
              </a:ext>
            </a:extLst>
          </p:cNvPr>
          <p:cNvSpPr>
            <a:spLocks noGrp="1"/>
          </p:cNvSpPr>
          <p:nvPr>
            <p:ph type="title"/>
          </p:nvPr>
        </p:nvSpPr>
        <p:spPr/>
        <p:txBody>
          <a:bodyPr>
            <a:normAutofit/>
          </a:bodyPr>
          <a:lstStyle/>
          <a:p>
            <a:r>
              <a:rPr lang="de-DE" sz="2800" b="1" dirty="0">
                <a:latin typeface="+mn-lt"/>
              </a:rPr>
              <a:t>Sophie Taeuber-Arp </a:t>
            </a:r>
            <a:r>
              <a:rPr lang="de-DE" sz="2800" dirty="0">
                <a:latin typeface="+mn-lt"/>
              </a:rPr>
              <a:t>(1889 – 1943)</a:t>
            </a:r>
          </a:p>
        </p:txBody>
      </p:sp>
      <p:pic>
        <p:nvPicPr>
          <p:cNvPr id="7" name="Inhaltsplatzhalter 6">
            <a:extLst>
              <a:ext uri="{FF2B5EF4-FFF2-40B4-BE49-F238E27FC236}">
                <a16:creationId xmlns:a16="http://schemas.microsoft.com/office/drawing/2014/main" id="{E6252386-0768-C540-B228-94E899009529}"/>
              </a:ext>
            </a:extLst>
          </p:cNvPr>
          <p:cNvPicPr>
            <a:picLocks noGrp="1" noChangeAspect="1"/>
          </p:cNvPicPr>
          <p:nvPr>
            <p:ph idx="1"/>
          </p:nvPr>
        </p:nvPicPr>
        <p:blipFill rotWithShape="1">
          <a:blip r:embed="rId2"/>
          <a:srcRect l="50830" t="277"/>
          <a:stretch/>
        </p:blipFill>
        <p:spPr>
          <a:xfrm>
            <a:off x="4999383" y="1470991"/>
            <a:ext cx="3747051" cy="4715986"/>
          </a:xfrm>
        </p:spPr>
      </p:pic>
      <p:sp>
        <p:nvSpPr>
          <p:cNvPr id="8" name="Textfeld 7">
            <a:extLst>
              <a:ext uri="{FF2B5EF4-FFF2-40B4-BE49-F238E27FC236}">
                <a16:creationId xmlns:a16="http://schemas.microsoft.com/office/drawing/2014/main" id="{C4322348-F1E3-9145-A650-0B29929F3432}"/>
              </a:ext>
            </a:extLst>
          </p:cNvPr>
          <p:cNvSpPr txBox="1"/>
          <p:nvPr/>
        </p:nvSpPr>
        <p:spPr>
          <a:xfrm>
            <a:off x="655983" y="6470374"/>
            <a:ext cx="2125390" cy="276999"/>
          </a:xfrm>
          <a:prstGeom prst="rect">
            <a:avLst/>
          </a:prstGeom>
          <a:noFill/>
        </p:spPr>
        <p:txBody>
          <a:bodyPr wrap="none" rtlCol="0">
            <a:spAutoFit/>
          </a:bodyPr>
          <a:lstStyle/>
          <a:p>
            <a:r>
              <a:rPr lang="de-DE" sz="1200" dirty="0"/>
              <a:t>Sophie Täuber-Arp, Head, 1919</a:t>
            </a:r>
          </a:p>
        </p:txBody>
      </p:sp>
      <p:pic>
        <p:nvPicPr>
          <p:cNvPr id="9" name="Grafik 8">
            <a:extLst>
              <a:ext uri="{FF2B5EF4-FFF2-40B4-BE49-F238E27FC236}">
                <a16:creationId xmlns:a16="http://schemas.microsoft.com/office/drawing/2014/main" id="{3E817787-3CB8-7449-BE0D-4297074C8DD2}"/>
              </a:ext>
            </a:extLst>
          </p:cNvPr>
          <p:cNvPicPr>
            <a:picLocks noChangeAspect="1"/>
          </p:cNvPicPr>
          <p:nvPr/>
        </p:nvPicPr>
        <p:blipFill rotWithShape="1">
          <a:blip r:embed="rId3"/>
          <a:srcRect r="50761" b="-52"/>
          <a:stretch/>
        </p:blipFill>
        <p:spPr>
          <a:xfrm>
            <a:off x="736397" y="1470991"/>
            <a:ext cx="3629766" cy="4580902"/>
          </a:xfrm>
          <a:prstGeom prst="rect">
            <a:avLst/>
          </a:prstGeom>
        </p:spPr>
      </p:pic>
    </p:spTree>
    <p:extLst>
      <p:ext uri="{BB962C8B-B14F-4D97-AF65-F5344CB8AC3E}">
        <p14:creationId xmlns:p14="http://schemas.microsoft.com/office/powerpoint/2010/main" val="4164883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284E2-791E-AD4A-9B7A-99C6FA2DB87B}"/>
              </a:ext>
            </a:extLst>
          </p:cNvPr>
          <p:cNvSpPr>
            <a:spLocks noGrp="1"/>
          </p:cNvSpPr>
          <p:nvPr>
            <p:ph type="title"/>
          </p:nvPr>
        </p:nvSpPr>
        <p:spPr/>
        <p:txBody>
          <a:bodyPr>
            <a:normAutofit/>
          </a:bodyPr>
          <a:lstStyle/>
          <a:p>
            <a:r>
              <a:rPr lang="de-DE" sz="2800" b="1" dirty="0">
                <a:latin typeface="Calibri" panose="020F0502020204030204" pitchFamily="34" charset="0"/>
                <a:cs typeface="Calibri" panose="020F0502020204030204" pitchFamily="34" charset="0"/>
              </a:rPr>
              <a:t>Beatrice Wood </a:t>
            </a:r>
            <a:r>
              <a:rPr lang="de-DE" sz="2800" dirty="0">
                <a:latin typeface="Calibri" panose="020F0502020204030204" pitchFamily="34" charset="0"/>
                <a:cs typeface="Calibri" panose="020F0502020204030204" pitchFamily="34" charset="0"/>
              </a:rPr>
              <a:t>(1893 – 1998)  -&gt;  Regula </a:t>
            </a:r>
            <a:r>
              <a:rPr lang="de-DE" sz="2800" dirty="0" err="1">
                <a:latin typeface="Calibri" panose="020F0502020204030204" pitchFamily="34" charset="0"/>
                <a:cs typeface="Calibri" panose="020F0502020204030204" pitchFamily="34" charset="0"/>
              </a:rPr>
              <a:t>Strähl</a:t>
            </a:r>
            <a:endParaRPr lang="de-DE" sz="2800" dirty="0">
              <a:latin typeface="Calibri" panose="020F0502020204030204" pitchFamily="34" charset="0"/>
              <a:cs typeface="Calibri" panose="020F0502020204030204" pitchFamily="34" charset="0"/>
            </a:endParaRPr>
          </a:p>
        </p:txBody>
      </p:sp>
      <p:pic>
        <p:nvPicPr>
          <p:cNvPr id="7" name="Inhaltsplatzhalter 6">
            <a:extLst>
              <a:ext uri="{FF2B5EF4-FFF2-40B4-BE49-F238E27FC236}">
                <a16:creationId xmlns:a16="http://schemas.microsoft.com/office/drawing/2014/main" id="{B790900A-1A3A-3845-A0AE-03EBB1D0104B}"/>
              </a:ext>
            </a:extLst>
          </p:cNvPr>
          <p:cNvPicPr>
            <a:picLocks noGrp="1" noChangeAspect="1"/>
          </p:cNvPicPr>
          <p:nvPr>
            <p:ph idx="1"/>
          </p:nvPr>
        </p:nvPicPr>
        <p:blipFill>
          <a:blip r:embed="rId2"/>
          <a:stretch>
            <a:fillRect/>
          </a:stretch>
        </p:blipFill>
        <p:spPr>
          <a:xfrm>
            <a:off x="628650" y="1690689"/>
            <a:ext cx="3460349" cy="4351338"/>
          </a:xfrm>
        </p:spPr>
      </p:pic>
      <p:sp>
        <p:nvSpPr>
          <p:cNvPr id="8" name="Textfeld 7">
            <a:extLst>
              <a:ext uri="{FF2B5EF4-FFF2-40B4-BE49-F238E27FC236}">
                <a16:creationId xmlns:a16="http://schemas.microsoft.com/office/drawing/2014/main" id="{517FEDDF-D405-0449-A098-D2CA2F879CAE}"/>
              </a:ext>
            </a:extLst>
          </p:cNvPr>
          <p:cNvSpPr txBox="1"/>
          <p:nvPr/>
        </p:nvSpPr>
        <p:spPr>
          <a:xfrm>
            <a:off x="628650" y="6142382"/>
            <a:ext cx="3360151" cy="923330"/>
          </a:xfrm>
          <a:prstGeom prst="rect">
            <a:avLst/>
          </a:prstGeom>
          <a:noFill/>
        </p:spPr>
        <p:txBody>
          <a:bodyPr wrap="none" rtlCol="0">
            <a:spAutoFit/>
          </a:bodyPr>
          <a:lstStyle/>
          <a:p>
            <a:pPr algn="l"/>
            <a:r>
              <a:rPr lang="de-CH" sz="1200" b="0" i="1" u="none" strike="noStrike" dirty="0">
                <a:solidFill>
                  <a:srgbClr val="000000"/>
                </a:solidFill>
                <a:effectLst/>
                <a:latin typeface="hg-t56"/>
              </a:rPr>
              <a:t>Beatrice Wood, </a:t>
            </a:r>
            <a:r>
              <a:rPr lang="de-CH" sz="1200" b="0" i="1" u="none" strike="noStrike" dirty="0" err="1">
                <a:solidFill>
                  <a:srgbClr val="000000"/>
                </a:solidFill>
                <a:effectLst/>
                <a:latin typeface="hg-t56"/>
              </a:rPr>
              <a:t>Un</a:t>
            </a:r>
            <a:r>
              <a:rPr lang="de-CH" sz="1200" b="0" i="1" u="none" strike="noStrike" dirty="0">
                <a:solidFill>
                  <a:srgbClr val="000000"/>
                </a:solidFill>
                <a:effectLst/>
                <a:latin typeface="hg-t56"/>
              </a:rPr>
              <a:t> </a:t>
            </a:r>
            <a:r>
              <a:rPr lang="de-CH" sz="1200" b="0" i="1" u="none" strike="noStrike" dirty="0" err="1">
                <a:solidFill>
                  <a:srgbClr val="000000"/>
                </a:solidFill>
                <a:effectLst/>
                <a:latin typeface="hg-t56"/>
              </a:rPr>
              <a:t>peut</a:t>
            </a:r>
            <a:r>
              <a:rPr lang="de-CH" sz="1200" b="0" i="1" u="none" strike="noStrike" dirty="0">
                <a:solidFill>
                  <a:srgbClr val="000000"/>
                </a:solidFill>
                <a:effectLst/>
                <a:latin typeface="hg-t56"/>
              </a:rPr>
              <a:t> (</a:t>
            </a:r>
            <a:r>
              <a:rPr lang="de-CH" sz="1200" b="0" i="1" u="none" strike="noStrike" dirty="0" err="1">
                <a:solidFill>
                  <a:srgbClr val="000000"/>
                </a:solidFill>
                <a:effectLst/>
                <a:latin typeface="hg-t56"/>
              </a:rPr>
              <a:t>peu</a:t>
            </a:r>
            <a:r>
              <a:rPr lang="de-CH" sz="1200" b="0" i="1" u="none" strike="noStrike" dirty="0">
                <a:solidFill>
                  <a:srgbClr val="000000"/>
                </a:solidFill>
                <a:effectLst/>
                <a:latin typeface="hg-t56"/>
              </a:rPr>
              <a:t>) </a:t>
            </a:r>
            <a:r>
              <a:rPr lang="de-CH" sz="1200" b="0" i="1" u="none" strike="noStrike" dirty="0" err="1">
                <a:solidFill>
                  <a:srgbClr val="000000"/>
                </a:solidFill>
                <a:effectLst/>
                <a:latin typeface="hg-t56"/>
              </a:rPr>
              <a:t>d'eau</a:t>
            </a:r>
            <a:r>
              <a:rPr lang="de-CH" sz="1200" b="0" i="1" u="none" strike="noStrike" dirty="0">
                <a:solidFill>
                  <a:srgbClr val="000000"/>
                </a:solidFill>
                <a:effectLst/>
                <a:latin typeface="hg-t56"/>
              </a:rPr>
              <a:t> </a:t>
            </a:r>
            <a:r>
              <a:rPr lang="de-CH" sz="1200" b="0" i="1" u="none" strike="noStrike" dirty="0" err="1">
                <a:solidFill>
                  <a:srgbClr val="000000"/>
                </a:solidFill>
                <a:effectLst/>
                <a:latin typeface="hg-t56"/>
              </a:rPr>
              <a:t>dans</a:t>
            </a:r>
            <a:r>
              <a:rPr lang="de-CH" sz="1200" b="0" i="1" u="none" strike="noStrike" dirty="0">
                <a:solidFill>
                  <a:srgbClr val="000000"/>
                </a:solidFill>
                <a:effectLst/>
                <a:latin typeface="hg-t56"/>
              </a:rPr>
              <a:t> du </a:t>
            </a:r>
            <a:r>
              <a:rPr lang="de-CH" sz="1200" b="0" i="1" u="none" strike="noStrike" dirty="0" err="1">
                <a:solidFill>
                  <a:srgbClr val="000000"/>
                </a:solidFill>
                <a:effectLst/>
                <a:latin typeface="hg-t56"/>
              </a:rPr>
              <a:t>savon</a:t>
            </a:r>
            <a:r>
              <a:rPr lang="de-CH" sz="1200" b="0" i="1" u="none" strike="noStrike" dirty="0">
                <a:solidFill>
                  <a:srgbClr val="000000"/>
                </a:solidFill>
                <a:effectLst/>
                <a:latin typeface="hg-t56"/>
              </a:rPr>
              <a:t> </a:t>
            </a:r>
          </a:p>
          <a:p>
            <a:pPr algn="l"/>
            <a:r>
              <a:rPr lang="de-CH" sz="1200" b="0" i="1" u="none" strike="noStrike" dirty="0">
                <a:solidFill>
                  <a:srgbClr val="000000"/>
                </a:solidFill>
                <a:effectLst/>
                <a:latin typeface="hg-t56"/>
              </a:rPr>
              <a:t>(A Little </a:t>
            </a:r>
            <a:r>
              <a:rPr lang="de-CH" sz="1200" b="0" i="1" u="none" strike="noStrike" dirty="0" err="1">
                <a:solidFill>
                  <a:srgbClr val="000000"/>
                </a:solidFill>
                <a:effectLst/>
                <a:latin typeface="hg-t56"/>
              </a:rPr>
              <a:t>Water</a:t>
            </a:r>
            <a:r>
              <a:rPr lang="de-CH" sz="1200" b="0" i="1" u="none" strike="noStrike" dirty="0">
                <a:solidFill>
                  <a:srgbClr val="000000"/>
                </a:solidFill>
                <a:effectLst/>
                <a:latin typeface="hg-t56"/>
              </a:rPr>
              <a:t> in </a:t>
            </a:r>
            <a:r>
              <a:rPr lang="de-CH" sz="1200" b="0" i="1" u="none" strike="noStrike" dirty="0" err="1">
                <a:solidFill>
                  <a:srgbClr val="000000"/>
                </a:solidFill>
                <a:effectLst/>
                <a:latin typeface="hg-t56"/>
              </a:rPr>
              <a:t>Some</a:t>
            </a:r>
            <a:r>
              <a:rPr lang="de-CH" sz="1200" b="0" i="1" u="none" strike="noStrike" dirty="0">
                <a:solidFill>
                  <a:srgbClr val="000000"/>
                </a:solidFill>
                <a:effectLst/>
                <a:latin typeface="hg-t56"/>
              </a:rPr>
              <a:t> Soap)</a:t>
            </a:r>
            <a:r>
              <a:rPr lang="de-CH" sz="1200" b="0" i="0" u="none" strike="noStrike" dirty="0">
                <a:solidFill>
                  <a:srgbClr val="000000"/>
                </a:solidFill>
                <a:effectLst/>
                <a:latin typeface="hg-t55"/>
              </a:rPr>
              <a:t> </a:t>
            </a:r>
            <a:br>
              <a:rPr lang="de-CH" sz="1200" b="0" i="0" u="none" strike="noStrike" dirty="0">
                <a:solidFill>
                  <a:srgbClr val="000000"/>
                </a:solidFill>
                <a:effectLst/>
                <a:latin typeface="hg-t55"/>
              </a:rPr>
            </a:br>
            <a:r>
              <a:rPr lang="de-CH" sz="1200" b="0" i="0" u="none" strike="noStrike" dirty="0">
                <a:solidFill>
                  <a:srgbClr val="000000"/>
                </a:solidFill>
                <a:effectLst/>
                <a:latin typeface="hg-t55"/>
              </a:rPr>
              <a:t>1917, </a:t>
            </a:r>
            <a:r>
              <a:rPr lang="de-CH" sz="1200" b="0" i="0" u="none" strike="noStrike" dirty="0" err="1">
                <a:solidFill>
                  <a:srgbClr val="000000"/>
                </a:solidFill>
                <a:effectLst/>
                <a:latin typeface="hg-t55"/>
              </a:rPr>
              <a:t>recreated</a:t>
            </a:r>
            <a:r>
              <a:rPr lang="de-CH" sz="1200" b="0" i="0" u="none" strike="noStrike" dirty="0">
                <a:solidFill>
                  <a:srgbClr val="000000"/>
                </a:solidFill>
                <a:effectLst/>
                <a:latin typeface="hg-t55"/>
              </a:rPr>
              <a:t> 1976</a:t>
            </a:r>
          </a:p>
          <a:p>
            <a:endParaRPr lang="de-DE" dirty="0"/>
          </a:p>
        </p:txBody>
      </p:sp>
    </p:spTree>
    <p:extLst>
      <p:ext uri="{BB962C8B-B14F-4D97-AF65-F5344CB8AC3E}">
        <p14:creationId xmlns:p14="http://schemas.microsoft.com/office/powerpoint/2010/main" val="157117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F69F5-5AB8-9341-AF3D-84F965DFF0AE}"/>
              </a:ext>
            </a:extLst>
          </p:cNvPr>
          <p:cNvSpPr>
            <a:spLocks noGrp="1"/>
          </p:cNvSpPr>
          <p:nvPr>
            <p:ph type="title"/>
          </p:nvPr>
        </p:nvSpPr>
        <p:spPr/>
        <p:txBody>
          <a:bodyPr>
            <a:normAutofit/>
          </a:bodyPr>
          <a:lstStyle/>
          <a:p>
            <a:r>
              <a:rPr lang="de-DE" sz="2800" b="1" dirty="0">
                <a:latin typeface="+mn-lt"/>
              </a:rPr>
              <a:t>Sonja </a:t>
            </a:r>
            <a:r>
              <a:rPr lang="de-DE" sz="2800" b="1" dirty="0" err="1">
                <a:latin typeface="+mn-lt"/>
              </a:rPr>
              <a:t>Delenay</a:t>
            </a:r>
            <a:r>
              <a:rPr lang="de-DE" sz="2800" b="1" dirty="0">
                <a:latin typeface="+mn-lt"/>
              </a:rPr>
              <a:t> </a:t>
            </a:r>
            <a:r>
              <a:rPr lang="de-DE" sz="2800" dirty="0">
                <a:latin typeface="+mn-lt"/>
              </a:rPr>
              <a:t>(1885 – 1979)</a:t>
            </a:r>
          </a:p>
        </p:txBody>
      </p:sp>
      <p:pic>
        <p:nvPicPr>
          <p:cNvPr id="7" name="Inhaltsplatzhalter 6">
            <a:extLst>
              <a:ext uri="{FF2B5EF4-FFF2-40B4-BE49-F238E27FC236}">
                <a16:creationId xmlns:a16="http://schemas.microsoft.com/office/drawing/2014/main" id="{6E93D93E-0740-3743-B5AA-63AE43290273}"/>
              </a:ext>
            </a:extLst>
          </p:cNvPr>
          <p:cNvPicPr>
            <a:picLocks noGrp="1" noChangeAspect="1"/>
          </p:cNvPicPr>
          <p:nvPr>
            <p:ph idx="1"/>
          </p:nvPr>
        </p:nvPicPr>
        <p:blipFill>
          <a:blip r:embed="rId2"/>
          <a:stretch>
            <a:fillRect/>
          </a:stretch>
        </p:blipFill>
        <p:spPr>
          <a:xfrm>
            <a:off x="4572000" y="1550503"/>
            <a:ext cx="3649673" cy="4630183"/>
          </a:xfrm>
        </p:spPr>
      </p:pic>
      <p:sp>
        <p:nvSpPr>
          <p:cNvPr id="8" name="Textfeld 7">
            <a:extLst>
              <a:ext uri="{FF2B5EF4-FFF2-40B4-BE49-F238E27FC236}">
                <a16:creationId xmlns:a16="http://schemas.microsoft.com/office/drawing/2014/main" id="{7A0F0423-6E5F-494F-B034-8929D816541F}"/>
              </a:ext>
            </a:extLst>
          </p:cNvPr>
          <p:cNvSpPr txBox="1"/>
          <p:nvPr/>
        </p:nvSpPr>
        <p:spPr>
          <a:xfrm>
            <a:off x="4572000" y="6111113"/>
            <a:ext cx="4109523" cy="646331"/>
          </a:xfrm>
          <a:prstGeom prst="rect">
            <a:avLst/>
          </a:prstGeom>
          <a:noFill/>
        </p:spPr>
        <p:txBody>
          <a:bodyPr wrap="none" rtlCol="0">
            <a:spAutoFit/>
          </a:bodyPr>
          <a:lstStyle/>
          <a:p>
            <a:r>
              <a:rPr lang="de-CH" sz="1200" b="0" i="0" u="none" strike="noStrike" dirty="0">
                <a:effectLst/>
                <a:latin typeface="Own"/>
              </a:rPr>
              <a:t>Sonia Delaunay, Kleid-Gedicht: </a:t>
            </a:r>
          </a:p>
          <a:p>
            <a:r>
              <a:rPr lang="de-CH" sz="1200" b="0" i="0" u="none" strike="noStrike" dirty="0">
                <a:effectLst/>
                <a:latin typeface="Own"/>
              </a:rPr>
              <a:t>„La </a:t>
            </a:r>
            <a:r>
              <a:rPr lang="de-CH" sz="1200" b="0" i="0" u="none" strike="noStrike" dirty="0" err="1">
                <a:effectLst/>
                <a:latin typeface="Own"/>
              </a:rPr>
              <a:t>ventilateur</a:t>
            </a:r>
            <a:r>
              <a:rPr lang="de-CH" sz="1200" b="0" i="0" u="none" strike="noStrike" dirty="0">
                <a:effectLst/>
                <a:latin typeface="Own"/>
              </a:rPr>
              <a:t> </a:t>
            </a:r>
            <a:r>
              <a:rPr lang="de-CH" sz="1200" b="0" i="0" u="none" strike="noStrike" dirty="0" err="1">
                <a:effectLst/>
                <a:latin typeface="Own"/>
              </a:rPr>
              <a:t>tourne</a:t>
            </a:r>
            <a:r>
              <a:rPr lang="de-CH" sz="1200" b="0" i="0" u="none" strike="noStrike" dirty="0">
                <a:effectLst/>
                <a:latin typeface="Own"/>
              </a:rPr>
              <a:t> </a:t>
            </a:r>
            <a:r>
              <a:rPr lang="de-CH" sz="1200" b="0" i="0" u="none" strike="noStrike" dirty="0" err="1">
                <a:effectLst/>
                <a:latin typeface="Own"/>
              </a:rPr>
              <a:t>dans</a:t>
            </a:r>
            <a:r>
              <a:rPr lang="de-CH" sz="1200" b="0" i="0" u="none" strike="noStrike" dirty="0">
                <a:effectLst/>
                <a:latin typeface="Own"/>
              </a:rPr>
              <a:t> le </a:t>
            </a:r>
            <a:r>
              <a:rPr lang="de-CH" sz="1200" b="0" i="0" u="none" strike="noStrike" dirty="0" err="1">
                <a:effectLst/>
                <a:latin typeface="Own"/>
              </a:rPr>
              <a:t>cœur</a:t>
            </a:r>
            <a:r>
              <a:rPr lang="de-CH" sz="1200" b="0" i="0" u="none" strike="noStrike" dirty="0">
                <a:effectLst/>
                <a:latin typeface="Own"/>
              </a:rPr>
              <a:t> de la </a:t>
            </a:r>
            <a:r>
              <a:rPr lang="de-CH" sz="1200" b="0" i="0" u="none" strike="noStrike" dirty="0" err="1">
                <a:effectLst/>
                <a:latin typeface="Own"/>
              </a:rPr>
              <a:t>tête</a:t>
            </a:r>
            <a:r>
              <a:rPr lang="de-CH" sz="1200" b="0" i="0" u="none" strike="noStrike" dirty="0">
                <a:effectLst/>
                <a:latin typeface="Own"/>
              </a:rPr>
              <a:t>“ </a:t>
            </a:r>
          </a:p>
          <a:p>
            <a:r>
              <a:rPr lang="de-CH" sz="1200" b="0" i="0" u="none" strike="noStrike" dirty="0">
                <a:effectLst/>
                <a:latin typeface="Own"/>
              </a:rPr>
              <a:t>(Text von Tristan </a:t>
            </a:r>
            <a:r>
              <a:rPr lang="de-CH" sz="1200" b="0" i="0" u="none" strike="noStrike" dirty="0" err="1">
                <a:effectLst/>
                <a:latin typeface="Own"/>
              </a:rPr>
              <a:t>Tzara</a:t>
            </a:r>
            <a:r>
              <a:rPr lang="de-CH" sz="1200" b="0" i="0" u="none" strike="noStrike" dirty="0">
                <a:effectLst/>
                <a:latin typeface="Own"/>
              </a:rPr>
              <a:t>), 1922, Aquarell auf Papier, 30 x 23,5 cm</a:t>
            </a:r>
            <a:endParaRPr lang="de-DE" sz="1200" dirty="0"/>
          </a:p>
        </p:txBody>
      </p:sp>
      <p:pic>
        <p:nvPicPr>
          <p:cNvPr id="10" name="Grafik 9">
            <a:extLst>
              <a:ext uri="{FF2B5EF4-FFF2-40B4-BE49-F238E27FC236}">
                <a16:creationId xmlns:a16="http://schemas.microsoft.com/office/drawing/2014/main" id="{A29BCC7A-32AC-574B-AACB-81156E4D5AE9}"/>
              </a:ext>
            </a:extLst>
          </p:cNvPr>
          <p:cNvPicPr>
            <a:picLocks noChangeAspect="1"/>
          </p:cNvPicPr>
          <p:nvPr/>
        </p:nvPicPr>
        <p:blipFill>
          <a:blip r:embed="rId3"/>
          <a:stretch>
            <a:fillRect/>
          </a:stretch>
        </p:blipFill>
        <p:spPr>
          <a:xfrm>
            <a:off x="462477" y="1550504"/>
            <a:ext cx="3123705" cy="4560610"/>
          </a:xfrm>
          <a:prstGeom prst="rect">
            <a:avLst/>
          </a:prstGeom>
        </p:spPr>
      </p:pic>
      <p:sp>
        <p:nvSpPr>
          <p:cNvPr id="11" name="Textfeld 10">
            <a:extLst>
              <a:ext uri="{FF2B5EF4-FFF2-40B4-BE49-F238E27FC236}">
                <a16:creationId xmlns:a16="http://schemas.microsoft.com/office/drawing/2014/main" id="{558D39FB-125D-E24D-A9CD-1FFD718DF438}"/>
              </a:ext>
            </a:extLst>
          </p:cNvPr>
          <p:cNvSpPr txBox="1"/>
          <p:nvPr/>
        </p:nvSpPr>
        <p:spPr>
          <a:xfrm>
            <a:off x="378060" y="6354374"/>
            <a:ext cx="3208122" cy="276999"/>
          </a:xfrm>
          <a:prstGeom prst="rect">
            <a:avLst/>
          </a:prstGeom>
          <a:noFill/>
        </p:spPr>
        <p:txBody>
          <a:bodyPr wrap="none" rtlCol="0">
            <a:spAutoFit/>
          </a:bodyPr>
          <a:lstStyle/>
          <a:p>
            <a:r>
              <a:rPr lang="de-DE" sz="1200" dirty="0"/>
              <a:t>Sonja </a:t>
            </a:r>
            <a:r>
              <a:rPr lang="de-DE" sz="1200" dirty="0" err="1"/>
              <a:t>Delenay</a:t>
            </a:r>
            <a:r>
              <a:rPr lang="de-DE" sz="1200" dirty="0"/>
              <a:t> trägt Casa Sonja Kreationen, 1920</a:t>
            </a:r>
          </a:p>
        </p:txBody>
      </p:sp>
    </p:spTree>
    <p:extLst>
      <p:ext uri="{BB962C8B-B14F-4D97-AF65-F5344CB8AC3E}">
        <p14:creationId xmlns:p14="http://schemas.microsoft.com/office/powerpoint/2010/main" val="3156090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F071E-E6F0-6341-BBA1-02D81F812461}"/>
              </a:ext>
            </a:extLst>
          </p:cNvPr>
          <p:cNvSpPr>
            <a:spLocks noGrp="1"/>
          </p:cNvSpPr>
          <p:nvPr>
            <p:ph type="title"/>
          </p:nvPr>
        </p:nvSpPr>
        <p:spPr/>
        <p:txBody>
          <a:bodyPr>
            <a:normAutofit/>
          </a:bodyPr>
          <a:lstStyle/>
          <a:p>
            <a:r>
              <a:rPr lang="de-DE" sz="2800" b="1" dirty="0">
                <a:latin typeface="+mn-lt"/>
              </a:rPr>
              <a:t>Elsa Freytag-</a:t>
            </a:r>
            <a:r>
              <a:rPr lang="de-DE" sz="2800" b="1" dirty="0" err="1">
                <a:latin typeface="+mn-lt"/>
              </a:rPr>
              <a:t>Loringhoven</a:t>
            </a:r>
            <a:r>
              <a:rPr lang="de-DE" sz="2800" b="1" dirty="0">
                <a:latin typeface="+mn-lt"/>
              </a:rPr>
              <a:t> </a:t>
            </a:r>
            <a:r>
              <a:rPr lang="de-DE" sz="2800" dirty="0">
                <a:latin typeface="+mn-lt"/>
              </a:rPr>
              <a:t>(1874 – 1927)</a:t>
            </a:r>
          </a:p>
        </p:txBody>
      </p:sp>
      <p:pic>
        <p:nvPicPr>
          <p:cNvPr id="7" name="Inhaltsplatzhalter 6">
            <a:extLst>
              <a:ext uri="{FF2B5EF4-FFF2-40B4-BE49-F238E27FC236}">
                <a16:creationId xmlns:a16="http://schemas.microsoft.com/office/drawing/2014/main" id="{74F9B88A-DDE1-2447-8F1C-424458383C11}"/>
              </a:ext>
            </a:extLst>
          </p:cNvPr>
          <p:cNvPicPr>
            <a:picLocks noGrp="1" noChangeAspect="1"/>
          </p:cNvPicPr>
          <p:nvPr>
            <p:ph idx="1"/>
          </p:nvPr>
        </p:nvPicPr>
        <p:blipFill>
          <a:blip r:embed="rId2"/>
          <a:stretch>
            <a:fillRect/>
          </a:stretch>
        </p:blipFill>
        <p:spPr>
          <a:xfrm>
            <a:off x="714435" y="1690689"/>
            <a:ext cx="3441304" cy="4351338"/>
          </a:xfrm>
        </p:spPr>
      </p:pic>
      <p:pic>
        <p:nvPicPr>
          <p:cNvPr id="8" name="Grafik 7">
            <a:extLst>
              <a:ext uri="{FF2B5EF4-FFF2-40B4-BE49-F238E27FC236}">
                <a16:creationId xmlns:a16="http://schemas.microsoft.com/office/drawing/2014/main" id="{10EE31E4-3394-E441-AB84-366F14323787}"/>
              </a:ext>
            </a:extLst>
          </p:cNvPr>
          <p:cNvPicPr>
            <a:picLocks noChangeAspect="1"/>
          </p:cNvPicPr>
          <p:nvPr/>
        </p:nvPicPr>
        <p:blipFill>
          <a:blip r:embed="rId3"/>
          <a:stretch>
            <a:fillRect/>
          </a:stretch>
        </p:blipFill>
        <p:spPr>
          <a:xfrm>
            <a:off x="4988264" y="1367834"/>
            <a:ext cx="3320850" cy="4840561"/>
          </a:xfrm>
          <a:prstGeom prst="rect">
            <a:avLst/>
          </a:prstGeom>
        </p:spPr>
      </p:pic>
      <p:sp>
        <p:nvSpPr>
          <p:cNvPr id="9" name="Textfeld 8">
            <a:extLst>
              <a:ext uri="{FF2B5EF4-FFF2-40B4-BE49-F238E27FC236}">
                <a16:creationId xmlns:a16="http://schemas.microsoft.com/office/drawing/2014/main" id="{90CD5564-2170-9046-AFC7-F7AF26C87C74}"/>
              </a:ext>
            </a:extLst>
          </p:cNvPr>
          <p:cNvSpPr txBox="1"/>
          <p:nvPr/>
        </p:nvSpPr>
        <p:spPr>
          <a:xfrm>
            <a:off x="745435" y="6221896"/>
            <a:ext cx="2866810" cy="276999"/>
          </a:xfrm>
          <a:prstGeom prst="rect">
            <a:avLst/>
          </a:prstGeom>
          <a:noFill/>
        </p:spPr>
        <p:txBody>
          <a:bodyPr wrap="none" rtlCol="0">
            <a:spAutoFit/>
          </a:bodyPr>
          <a:lstStyle/>
          <a:p>
            <a:r>
              <a:rPr lang="de-CH" sz="1200" b="0" i="0" u="none" strike="noStrike" dirty="0">
                <a:effectLst/>
                <a:latin typeface="ll-unica77"/>
              </a:rPr>
              <a:t>Elsa von Freytag-</a:t>
            </a:r>
            <a:r>
              <a:rPr lang="de-CH" sz="1200" b="0" i="0" u="none" strike="noStrike" dirty="0" err="1">
                <a:effectLst/>
                <a:latin typeface="ll-unica77"/>
              </a:rPr>
              <a:t>Loringhoven</a:t>
            </a:r>
            <a:r>
              <a:rPr lang="de-CH" sz="1200" b="0" i="0" u="none" strike="noStrike" dirty="0">
                <a:effectLst/>
                <a:latin typeface="ll-unica77"/>
              </a:rPr>
              <a:t>, </a:t>
            </a:r>
            <a:r>
              <a:rPr lang="de-CH" sz="1200" b="0" i="1" u="none" strike="noStrike" dirty="0" err="1">
                <a:effectLst/>
                <a:latin typeface="ll-unica77"/>
              </a:rPr>
              <a:t>God</a:t>
            </a:r>
            <a:r>
              <a:rPr lang="de-CH" sz="1200" b="0" i="0" u="none" strike="noStrike" dirty="0">
                <a:effectLst/>
                <a:latin typeface="ll-unica77"/>
              </a:rPr>
              <a:t>, c. 1917</a:t>
            </a:r>
            <a:endParaRPr lang="de-DE" sz="1200" dirty="0"/>
          </a:p>
        </p:txBody>
      </p:sp>
      <p:sp>
        <p:nvSpPr>
          <p:cNvPr id="10" name="Textfeld 9">
            <a:extLst>
              <a:ext uri="{FF2B5EF4-FFF2-40B4-BE49-F238E27FC236}">
                <a16:creationId xmlns:a16="http://schemas.microsoft.com/office/drawing/2014/main" id="{D49C1668-FF56-E941-9036-DDC6A9C5EE2B}"/>
              </a:ext>
            </a:extLst>
          </p:cNvPr>
          <p:cNvSpPr txBox="1"/>
          <p:nvPr/>
        </p:nvSpPr>
        <p:spPr>
          <a:xfrm>
            <a:off x="5208104" y="6380922"/>
            <a:ext cx="2333716" cy="276999"/>
          </a:xfrm>
          <a:prstGeom prst="rect">
            <a:avLst/>
          </a:prstGeom>
          <a:noFill/>
        </p:spPr>
        <p:txBody>
          <a:bodyPr wrap="none" rtlCol="0">
            <a:spAutoFit/>
          </a:bodyPr>
          <a:lstStyle/>
          <a:p>
            <a:r>
              <a:rPr lang="de-CH" sz="1200" b="0" i="0" u="none" strike="noStrike" dirty="0">
                <a:solidFill>
                  <a:srgbClr val="707070"/>
                </a:solidFill>
                <a:effectLst/>
                <a:latin typeface="ll-unica77"/>
              </a:rPr>
              <a:t>Baroness von Freytag-</a:t>
            </a:r>
            <a:r>
              <a:rPr lang="de-CH" sz="1200" b="0" i="0" u="none" strike="noStrike" dirty="0" err="1">
                <a:solidFill>
                  <a:srgbClr val="707070"/>
                </a:solidFill>
                <a:effectLst/>
                <a:latin typeface="ll-unica77"/>
              </a:rPr>
              <a:t>Loringhoven</a:t>
            </a:r>
            <a:endParaRPr lang="de-DE" sz="1200" dirty="0"/>
          </a:p>
        </p:txBody>
      </p:sp>
    </p:spTree>
    <p:extLst>
      <p:ext uri="{BB962C8B-B14F-4D97-AF65-F5344CB8AC3E}">
        <p14:creationId xmlns:p14="http://schemas.microsoft.com/office/powerpoint/2010/main" val="4240645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26C37-9CD0-F548-9E9B-17C11ECF70B5}"/>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779C2AEA-B0AC-664F-B4D7-C4770D4D1195}"/>
              </a:ext>
            </a:extLst>
          </p:cNvPr>
          <p:cNvPicPr>
            <a:picLocks noGrp="1" noChangeAspect="1"/>
          </p:cNvPicPr>
          <p:nvPr>
            <p:ph idx="1"/>
          </p:nvPr>
        </p:nvPicPr>
        <p:blipFill>
          <a:blip r:embed="rId2"/>
          <a:stretch>
            <a:fillRect/>
          </a:stretch>
        </p:blipFill>
        <p:spPr>
          <a:xfrm>
            <a:off x="628650" y="1597025"/>
            <a:ext cx="3645099" cy="4351338"/>
          </a:xfrm>
        </p:spPr>
      </p:pic>
      <p:pic>
        <p:nvPicPr>
          <p:cNvPr id="5" name="Grafik 4">
            <a:extLst>
              <a:ext uri="{FF2B5EF4-FFF2-40B4-BE49-F238E27FC236}">
                <a16:creationId xmlns:a16="http://schemas.microsoft.com/office/drawing/2014/main" id="{42FE2C1D-AF65-DE45-A039-38C407E1F37A}"/>
              </a:ext>
            </a:extLst>
          </p:cNvPr>
          <p:cNvPicPr>
            <a:picLocks noChangeAspect="1"/>
          </p:cNvPicPr>
          <p:nvPr/>
        </p:nvPicPr>
        <p:blipFill>
          <a:blip r:embed="rId3"/>
          <a:stretch>
            <a:fillRect/>
          </a:stretch>
        </p:blipFill>
        <p:spPr>
          <a:xfrm>
            <a:off x="5029201" y="1597025"/>
            <a:ext cx="3486150" cy="4342747"/>
          </a:xfrm>
          <a:prstGeom prst="rect">
            <a:avLst/>
          </a:prstGeom>
        </p:spPr>
      </p:pic>
    </p:spTree>
    <p:extLst>
      <p:ext uri="{BB962C8B-B14F-4D97-AF65-F5344CB8AC3E}">
        <p14:creationId xmlns:p14="http://schemas.microsoft.com/office/powerpoint/2010/main" val="138738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45C36-CCCE-C345-B441-C271713CE6B0}"/>
              </a:ext>
            </a:extLst>
          </p:cNvPr>
          <p:cNvSpPr>
            <a:spLocks noGrp="1"/>
          </p:cNvSpPr>
          <p:nvPr>
            <p:ph type="title"/>
          </p:nvPr>
        </p:nvSpPr>
        <p:spPr/>
        <p:txBody>
          <a:bodyPr>
            <a:normAutofit/>
          </a:bodyPr>
          <a:lstStyle/>
          <a:p>
            <a:r>
              <a:rPr lang="de-DE" sz="2800" dirty="0" err="1">
                <a:latin typeface="+mn-lt"/>
              </a:rPr>
              <a:t>Adya</a:t>
            </a:r>
            <a:r>
              <a:rPr lang="de-DE" sz="2800" dirty="0">
                <a:latin typeface="+mn-lt"/>
              </a:rPr>
              <a:t> van Rees</a:t>
            </a:r>
          </a:p>
        </p:txBody>
      </p:sp>
      <p:pic>
        <p:nvPicPr>
          <p:cNvPr id="4" name="Inhaltsplatzhalter 3">
            <a:extLst>
              <a:ext uri="{FF2B5EF4-FFF2-40B4-BE49-F238E27FC236}">
                <a16:creationId xmlns:a16="http://schemas.microsoft.com/office/drawing/2014/main" id="{C3E28B50-FD2C-6D46-976F-F6BABD82388F}"/>
              </a:ext>
            </a:extLst>
          </p:cNvPr>
          <p:cNvPicPr>
            <a:picLocks noGrp="1" noChangeAspect="1"/>
          </p:cNvPicPr>
          <p:nvPr>
            <p:ph idx="1"/>
          </p:nvPr>
        </p:nvPicPr>
        <p:blipFill>
          <a:blip r:embed="rId2"/>
          <a:stretch>
            <a:fillRect/>
          </a:stretch>
        </p:blipFill>
        <p:spPr>
          <a:xfrm>
            <a:off x="628650" y="1690689"/>
            <a:ext cx="3483971" cy="4351338"/>
          </a:xfrm>
        </p:spPr>
      </p:pic>
      <p:pic>
        <p:nvPicPr>
          <p:cNvPr id="5" name="Grafik 4">
            <a:extLst>
              <a:ext uri="{FF2B5EF4-FFF2-40B4-BE49-F238E27FC236}">
                <a16:creationId xmlns:a16="http://schemas.microsoft.com/office/drawing/2014/main" id="{7CEED2EF-F6A0-0B41-8CAD-FB629523F24A}"/>
              </a:ext>
            </a:extLst>
          </p:cNvPr>
          <p:cNvPicPr>
            <a:picLocks noChangeAspect="1"/>
          </p:cNvPicPr>
          <p:nvPr/>
        </p:nvPicPr>
        <p:blipFill>
          <a:blip r:embed="rId3"/>
          <a:stretch>
            <a:fillRect/>
          </a:stretch>
        </p:blipFill>
        <p:spPr>
          <a:xfrm>
            <a:off x="4791766" y="1690687"/>
            <a:ext cx="3076704" cy="4351339"/>
          </a:xfrm>
          <a:prstGeom prst="rect">
            <a:avLst/>
          </a:prstGeom>
        </p:spPr>
      </p:pic>
      <p:sp>
        <p:nvSpPr>
          <p:cNvPr id="6" name="Textfeld 5">
            <a:extLst>
              <a:ext uri="{FF2B5EF4-FFF2-40B4-BE49-F238E27FC236}">
                <a16:creationId xmlns:a16="http://schemas.microsoft.com/office/drawing/2014/main" id="{E3149328-BE18-F245-930F-E79657C83633}"/>
              </a:ext>
            </a:extLst>
          </p:cNvPr>
          <p:cNvSpPr txBox="1"/>
          <p:nvPr/>
        </p:nvSpPr>
        <p:spPr>
          <a:xfrm>
            <a:off x="4949687" y="6291470"/>
            <a:ext cx="2047740" cy="276999"/>
          </a:xfrm>
          <a:prstGeom prst="rect">
            <a:avLst/>
          </a:prstGeom>
          <a:noFill/>
        </p:spPr>
        <p:txBody>
          <a:bodyPr wrap="none" rtlCol="0">
            <a:spAutoFit/>
          </a:bodyPr>
          <a:lstStyle/>
          <a:p>
            <a:r>
              <a:rPr lang="de-DE" sz="1200" dirty="0" err="1"/>
              <a:t>Adya</a:t>
            </a:r>
            <a:r>
              <a:rPr lang="de-DE" sz="1200" dirty="0"/>
              <a:t> van Rees, Sanduhr, 1914</a:t>
            </a:r>
          </a:p>
        </p:txBody>
      </p:sp>
    </p:spTree>
    <p:extLst>
      <p:ext uri="{BB962C8B-B14F-4D97-AF65-F5344CB8AC3E}">
        <p14:creationId xmlns:p14="http://schemas.microsoft.com/office/powerpoint/2010/main" val="3863001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D52F6-EC53-1948-8070-86A57898A6B8}"/>
              </a:ext>
            </a:extLst>
          </p:cNvPr>
          <p:cNvSpPr>
            <a:spLocks noGrp="1"/>
          </p:cNvSpPr>
          <p:nvPr>
            <p:ph type="title"/>
          </p:nvPr>
        </p:nvSpPr>
        <p:spPr/>
        <p:txBody>
          <a:bodyPr>
            <a:normAutofit/>
          </a:bodyPr>
          <a:lstStyle/>
          <a:p>
            <a:r>
              <a:rPr lang="de-DE" sz="2800" b="1" dirty="0">
                <a:latin typeface="+mn-lt"/>
              </a:rPr>
              <a:t>Hilla von </a:t>
            </a:r>
            <a:r>
              <a:rPr lang="de-DE" sz="2800" b="1" dirty="0" err="1">
                <a:latin typeface="+mn-lt"/>
              </a:rPr>
              <a:t>Rebay</a:t>
            </a:r>
            <a:r>
              <a:rPr lang="de-DE" sz="2800" b="1" dirty="0">
                <a:latin typeface="+mn-lt"/>
              </a:rPr>
              <a:t> </a:t>
            </a:r>
            <a:r>
              <a:rPr lang="de-DE" sz="2800" dirty="0">
                <a:latin typeface="+mn-lt"/>
              </a:rPr>
              <a:t>(1890 – 1967)</a:t>
            </a:r>
          </a:p>
        </p:txBody>
      </p:sp>
      <p:sp>
        <p:nvSpPr>
          <p:cNvPr id="3" name="Inhaltsplatzhalter 2">
            <a:extLst>
              <a:ext uri="{FF2B5EF4-FFF2-40B4-BE49-F238E27FC236}">
                <a16:creationId xmlns:a16="http://schemas.microsoft.com/office/drawing/2014/main" id="{84C39CA7-5FC6-0942-BDB4-8B0FE9F3373A}"/>
              </a:ext>
            </a:extLst>
          </p:cNvPr>
          <p:cNvSpPr>
            <a:spLocks noGrp="1"/>
          </p:cNvSpPr>
          <p:nvPr>
            <p:ph idx="1"/>
          </p:nvPr>
        </p:nvSpPr>
        <p:spPr>
          <a:xfrm>
            <a:off x="628650" y="6102625"/>
            <a:ext cx="146602" cy="74337"/>
          </a:xfrm>
        </p:spPr>
        <p:txBody>
          <a:bodyPr>
            <a:normAutofit fontScale="25000" lnSpcReduction="20000"/>
          </a:bodyPr>
          <a:lstStyle/>
          <a:p>
            <a:endParaRPr lang="de-DE" dirty="0"/>
          </a:p>
        </p:txBody>
      </p:sp>
      <p:sp>
        <p:nvSpPr>
          <p:cNvPr id="5" name="Textfeld 4">
            <a:extLst>
              <a:ext uri="{FF2B5EF4-FFF2-40B4-BE49-F238E27FC236}">
                <a16:creationId xmlns:a16="http://schemas.microsoft.com/office/drawing/2014/main" id="{0CE74C83-687E-984B-9BB1-D63560D88E51}"/>
              </a:ext>
            </a:extLst>
          </p:cNvPr>
          <p:cNvSpPr txBox="1"/>
          <p:nvPr/>
        </p:nvSpPr>
        <p:spPr>
          <a:xfrm>
            <a:off x="628650" y="6141594"/>
            <a:ext cx="8326507" cy="369332"/>
          </a:xfrm>
          <a:prstGeom prst="rect">
            <a:avLst/>
          </a:prstGeom>
          <a:noFill/>
        </p:spPr>
        <p:txBody>
          <a:bodyPr wrap="square">
            <a:spAutoFit/>
          </a:bodyPr>
          <a:lstStyle/>
          <a:p>
            <a:r>
              <a:rPr lang="de-DE" dirty="0"/>
              <a:t>https://</a:t>
            </a:r>
            <a:r>
              <a:rPr lang="de-DE" dirty="0" err="1"/>
              <a:t>www.srf.ch</a:t>
            </a:r>
            <a:r>
              <a:rPr lang="de-DE" dirty="0"/>
              <a:t>/</a:t>
            </a:r>
            <a:r>
              <a:rPr lang="de-DE" dirty="0" err="1"/>
              <a:t>play</a:t>
            </a:r>
            <a:r>
              <a:rPr lang="de-DE" dirty="0"/>
              <a:t>/</a:t>
            </a:r>
            <a:r>
              <a:rPr lang="de-DE" dirty="0" err="1"/>
              <a:t>tv</a:t>
            </a:r>
            <a:r>
              <a:rPr lang="de-DE" dirty="0"/>
              <a:t>/</a:t>
            </a:r>
            <a:r>
              <a:rPr lang="de-DE" dirty="0" err="1"/>
              <a:t>redirect</a:t>
            </a:r>
            <a:r>
              <a:rPr lang="de-DE" dirty="0"/>
              <a:t>/</a:t>
            </a:r>
            <a:r>
              <a:rPr lang="de-DE" dirty="0" err="1"/>
              <a:t>detail</a:t>
            </a:r>
            <a:r>
              <a:rPr lang="de-DE" dirty="0"/>
              <a:t>/a41fa2c0-8b85-48be-ae04-1638348ac4fa</a:t>
            </a:r>
          </a:p>
        </p:txBody>
      </p:sp>
      <p:pic>
        <p:nvPicPr>
          <p:cNvPr id="6" name="Grafik 5">
            <a:extLst>
              <a:ext uri="{FF2B5EF4-FFF2-40B4-BE49-F238E27FC236}">
                <a16:creationId xmlns:a16="http://schemas.microsoft.com/office/drawing/2014/main" id="{14975501-E10D-3A42-8305-A886FDD495EE}"/>
              </a:ext>
            </a:extLst>
          </p:cNvPr>
          <p:cNvPicPr>
            <a:picLocks noChangeAspect="1"/>
          </p:cNvPicPr>
          <p:nvPr/>
        </p:nvPicPr>
        <p:blipFill>
          <a:blip r:embed="rId2"/>
          <a:stretch>
            <a:fillRect/>
          </a:stretch>
        </p:blipFill>
        <p:spPr>
          <a:xfrm>
            <a:off x="775251" y="2038871"/>
            <a:ext cx="7886699" cy="4044270"/>
          </a:xfrm>
          <a:prstGeom prst="rect">
            <a:avLst/>
          </a:prstGeom>
        </p:spPr>
      </p:pic>
    </p:spTree>
    <p:extLst>
      <p:ext uri="{BB962C8B-B14F-4D97-AF65-F5344CB8AC3E}">
        <p14:creationId xmlns:p14="http://schemas.microsoft.com/office/powerpoint/2010/main" val="1597162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4F6A564-B401-9E4E-8173-44EB889E2296}"/>
              </a:ext>
            </a:extLst>
          </p:cNvPr>
          <p:cNvPicPr>
            <a:picLocks noGrp="1" noChangeAspect="1"/>
          </p:cNvPicPr>
          <p:nvPr>
            <p:ph idx="1"/>
          </p:nvPr>
        </p:nvPicPr>
        <p:blipFill>
          <a:blip r:embed="rId2"/>
          <a:stretch>
            <a:fillRect/>
          </a:stretch>
        </p:blipFill>
        <p:spPr>
          <a:xfrm>
            <a:off x="4677666" y="1546394"/>
            <a:ext cx="3758155" cy="4707668"/>
          </a:xfrm>
        </p:spPr>
      </p:pic>
      <p:sp>
        <p:nvSpPr>
          <p:cNvPr id="4" name="Titel 1">
            <a:extLst>
              <a:ext uri="{FF2B5EF4-FFF2-40B4-BE49-F238E27FC236}">
                <a16:creationId xmlns:a16="http://schemas.microsoft.com/office/drawing/2014/main" id="{346733EB-50C7-394E-8D1D-79A779602E38}"/>
              </a:ext>
            </a:extLst>
          </p:cNvPr>
          <p:cNvSpPr txBox="1">
            <a:spLocks/>
          </p:cNvSpPr>
          <p:nvPr/>
        </p:nvSpPr>
        <p:spPr>
          <a:xfrm>
            <a:off x="549121" y="33669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dirty="0">
                <a:latin typeface="+mn-lt"/>
              </a:rPr>
              <a:t>Hannah Höch </a:t>
            </a:r>
            <a:r>
              <a:rPr lang="de-DE" sz="2800" dirty="0">
                <a:latin typeface="+mn-lt"/>
              </a:rPr>
              <a:t>(1889 – 1978)</a:t>
            </a:r>
          </a:p>
        </p:txBody>
      </p:sp>
      <p:sp>
        <p:nvSpPr>
          <p:cNvPr id="6" name="Textfeld 5">
            <a:extLst>
              <a:ext uri="{FF2B5EF4-FFF2-40B4-BE49-F238E27FC236}">
                <a16:creationId xmlns:a16="http://schemas.microsoft.com/office/drawing/2014/main" id="{2B3BA292-99B8-4841-AD48-F4EEFFF3418D}"/>
              </a:ext>
            </a:extLst>
          </p:cNvPr>
          <p:cNvSpPr txBox="1"/>
          <p:nvPr/>
        </p:nvSpPr>
        <p:spPr>
          <a:xfrm>
            <a:off x="4962126" y="6340474"/>
            <a:ext cx="2542684" cy="276999"/>
          </a:xfrm>
          <a:prstGeom prst="rect">
            <a:avLst/>
          </a:prstGeom>
          <a:noFill/>
        </p:spPr>
        <p:txBody>
          <a:bodyPr wrap="none" rtlCol="0">
            <a:spAutoFit/>
          </a:bodyPr>
          <a:lstStyle/>
          <a:p>
            <a:r>
              <a:rPr lang="de-DE" sz="1200" dirty="0"/>
              <a:t>Hannah Höch, Dada-Rundschau, 1919</a:t>
            </a:r>
          </a:p>
        </p:txBody>
      </p:sp>
      <p:pic>
        <p:nvPicPr>
          <p:cNvPr id="8" name="Grafik 7">
            <a:extLst>
              <a:ext uri="{FF2B5EF4-FFF2-40B4-BE49-F238E27FC236}">
                <a16:creationId xmlns:a16="http://schemas.microsoft.com/office/drawing/2014/main" id="{818A5A5E-A053-9B41-B3C1-69002961D43C}"/>
              </a:ext>
            </a:extLst>
          </p:cNvPr>
          <p:cNvPicPr>
            <a:picLocks noChangeAspect="1"/>
          </p:cNvPicPr>
          <p:nvPr/>
        </p:nvPicPr>
        <p:blipFill>
          <a:blip r:embed="rId3"/>
          <a:stretch>
            <a:fillRect/>
          </a:stretch>
        </p:blipFill>
        <p:spPr>
          <a:xfrm>
            <a:off x="628649" y="1566134"/>
            <a:ext cx="3758156" cy="4687928"/>
          </a:xfrm>
          <a:prstGeom prst="rect">
            <a:avLst/>
          </a:prstGeom>
        </p:spPr>
      </p:pic>
      <p:sp>
        <p:nvSpPr>
          <p:cNvPr id="9" name="Textfeld 8">
            <a:extLst>
              <a:ext uri="{FF2B5EF4-FFF2-40B4-BE49-F238E27FC236}">
                <a16:creationId xmlns:a16="http://schemas.microsoft.com/office/drawing/2014/main" id="{A6E779E0-D19F-AE4A-9484-F30555577F0E}"/>
              </a:ext>
            </a:extLst>
          </p:cNvPr>
          <p:cNvSpPr txBox="1"/>
          <p:nvPr/>
        </p:nvSpPr>
        <p:spPr>
          <a:xfrm>
            <a:off x="471326" y="6349722"/>
            <a:ext cx="4100674" cy="738664"/>
          </a:xfrm>
          <a:prstGeom prst="rect">
            <a:avLst/>
          </a:prstGeom>
          <a:noFill/>
        </p:spPr>
        <p:txBody>
          <a:bodyPr wrap="none" rtlCol="0">
            <a:spAutoFit/>
          </a:bodyPr>
          <a:lstStyle/>
          <a:p>
            <a:r>
              <a:rPr lang="de-DE" sz="1200" dirty="0"/>
              <a:t>Hannah Höch: Schnitt mit dem Küchenmesser DADA durch die </a:t>
            </a:r>
          </a:p>
          <a:p>
            <a:r>
              <a:rPr lang="de-DE" sz="1200" dirty="0"/>
              <a:t>letzte Weimarer </a:t>
            </a:r>
            <a:r>
              <a:rPr lang="de-DE" sz="1200" dirty="0" err="1"/>
              <a:t>Bierbaushkulturepoche</a:t>
            </a:r>
            <a:r>
              <a:rPr lang="de-DE" sz="1200" dirty="0"/>
              <a:t> Deutschlands, 1918 </a:t>
            </a:r>
            <a:endParaRPr lang="de-DE" sz="1800" dirty="0"/>
          </a:p>
          <a:p>
            <a:endParaRPr lang="de-DE" dirty="0"/>
          </a:p>
        </p:txBody>
      </p:sp>
    </p:spTree>
    <p:extLst>
      <p:ext uri="{BB962C8B-B14F-4D97-AF65-F5344CB8AC3E}">
        <p14:creationId xmlns:p14="http://schemas.microsoft.com/office/powerpoint/2010/main" val="1084076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97D6D9A0-50EE-2E46-A935-AB94060CBCE5}"/>
              </a:ext>
            </a:extLst>
          </p:cNvPr>
          <p:cNvPicPr>
            <a:picLocks noGrp="1" noChangeAspect="1"/>
          </p:cNvPicPr>
          <p:nvPr>
            <p:ph idx="1"/>
          </p:nvPr>
        </p:nvPicPr>
        <p:blipFill>
          <a:blip r:embed="rId2"/>
          <a:stretch>
            <a:fillRect/>
          </a:stretch>
        </p:blipFill>
        <p:spPr>
          <a:xfrm>
            <a:off x="628650" y="2052085"/>
            <a:ext cx="7730170" cy="4351338"/>
          </a:xfrm>
        </p:spPr>
      </p:pic>
      <p:sp>
        <p:nvSpPr>
          <p:cNvPr id="5" name="Textfeld 4">
            <a:extLst>
              <a:ext uri="{FF2B5EF4-FFF2-40B4-BE49-F238E27FC236}">
                <a16:creationId xmlns:a16="http://schemas.microsoft.com/office/drawing/2014/main" id="{668C0FDE-6964-F249-B1DA-7CFBC2188FCB}"/>
              </a:ext>
            </a:extLst>
          </p:cNvPr>
          <p:cNvSpPr txBox="1"/>
          <p:nvPr/>
        </p:nvSpPr>
        <p:spPr>
          <a:xfrm>
            <a:off x="665922" y="6490252"/>
            <a:ext cx="3026278" cy="276999"/>
          </a:xfrm>
          <a:prstGeom prst="rect">
            <a:avLst/>
          </a:prstGeom>
          <a:noFill/>
        </p:spPr>
        <p:txBody>
          <a:bodyPr wrap="none" rtlCol="0">
            <a:spAutoFit/>
          </a:bodyPr>
          <a:lstStyle/>
          <a:p>
            <a:r>
              <a:rPr lang="de-CH" sz="1200" b="0" i="0" u="none" strike="noStrike" dirty="0">
                <a:solidFill>
                  <a:srgbClr val="1E1E1E"/>
                </a:solidFill>
                <a:effectLst/>
                <a:latin typeface="FranklinGothic"/>
              </a:rPr>
              <a:t>Hannah Höch, Siebenmeilenstiefel, um 1934 </a:t>
            </a:r>
            <a:endParaRPr lang="de-DE" sz="1200" dirty="0"/>
          </a:p>
        </p:txBody>
      </p:sp>
      <p:sp>
        <p:nvSpPr>
          <p:cNvPr id="7" name="Titel 6">
            <a:extLst>
              <a:ext uri="{FF2B5EF4-FFF2-40B4-BE49-F238E27FC236}">
                <a16:creationId xmlns:a16="http://schemas.microsoft.com/office/drawing/2014/main" id="{8056A6EE-96B6-8345-9198-76291F0A752D}"/>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100538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81DF7-ABD9-9346-99FC-8FCE0B9F771E}"/>
              </a:ext>
            </a:extLst>
          </p:cNvPr>
          <p:cNvSpPr>
            <a:spLocks noGrp="1"/>
          </p:cNvSpPr>
          <p:nvPr>
            <p:ph type="title"/>
          </p:nvPr>
        </p:nvSpPr>
        <p:spPr/>
        <p:txBody>
          <a:bodyPr>
            <a:normAutofit/>
          </a:bodyPr>
          <a:lstStyle/>
          <a:p>
            <a:r>
              <a:rPr lang="de-DE" sz="2800" b="1" dirty="0">
                <a:latin typeface="+mn-lt"/>
              </a:rPr>
              <a:t>Angelika </a:t>
            </a:r>
            <a:r>
              <a:rPr lang="de-DE" sz="2800" b="1" dirty="0" err="1">
                <a:latin typeface="+mn-lt"/>
              </a:rPr>
              <a:t>Hoerle</a:t>
            </a:r>
            <a:r>
              <a:rPr lang="de-DE" sz="2800" b="1" dirty="0">
                <a:latin typeface="+mn-lt"/>
              </a:rPr>
              <a:t> </a:t>
            </a:r>
            <a:r>
              <a:rPr lang="de-DE" sz="2800" dirty="0">
                <a:latin typeface="+mn-lt"/>
              </a:rPr>
              <a:t>(1899 – 1923)</a:t>
            </a:r>
          </a:p>
        </p:txBody>
      </p:sp>
      <p:pic>
        <p:nvPicPr>
          <p:cNvPr id="4" name="Inhaltsplatzhalter 3">
            <a:extLst>
              <a:ext uri="{FF2B5EF4-FFF2-40B4-BE49-F238E27FC236}">
                <a16:creationId xmlns:a16="http://schemas.microsoft.com/office/drawing/2014/main" id="{B951770F-0BBE-FE4D-B2F0-04039189AF90}"/>
              </a:ext>
            </a:extLst>
          </p:cNvPr>
          <p:cNvPicPr>
            <a:picLocks noGrp="1" noChangeAspect="1"/>
          </p:cNvPicPr>
          <p:nvPr>
            <p:ph idx="1"/>
          </p:nvPr>
        </p:nvPicPr>
        <p:blipFill>
          <a:blip r:embed="rId2"/>
          <a:stretch>
            <a:fillRect/>
          </a:stretch>
        </p:blipFill>
        <p:spPr>
          <a:xfrm>
            <a:off x="628650" y="1485038"/>
            <a:ext cx="3943350" cy="4381500"/>
          </a:xfrm>
        </p:spPr>
      </p:pic>
      <p:pic>
        <p:nvPicPr>
          <p:cNvPr id="5" name="Grafik 4">
            <a:extLst>
              <a:ext uri="{FF2B5EF4-FFF2-40B4-BE49-F238E27FC236}">
                <a16:creationId xmlns:a16="http://schemas.microsoft.com/office/drawing/2014/main" id="{45C4C31C-6B7F-714C-B0A7-A0C9BBC12D6B}"/>
              </a:ext>
            </a:extLst>
          </p:cNvPr>
          <p:cNvPicPr>
            <a:picLocks noChangeAspect="1"/>
          </p:cNvPicPr>
          <p:nvPr/>
        </p:nvPicPr>
        <p:blipFill>
          <a:blip r:embed="rId3"/>
          <a:stretch>
            <a:fillRect/>
          </a:stretch>
        </p:blipFill>
        <p:spPr>
          <a:xfrm>
            <a:off x="4908826" y="1485038"/>
            <a:ext cx="3772720" cy="4381500"/>
          </a:xfrm>
          <a:prstGeom prst="rect">
            <a:avLst/>
          </a:prstGeom>
        </p:spPr>
      </p:pic>
      <p:sp>
        <p:nvSpPr>
          <p:cNvPr id="6" name="Textfeld 5">
            <a:extLst>
              <a:ext uri="{FF2B5EF4-FFF2-40B4-BE49-F238E27FC236}">
                <a16:creationId xmlns:a16="http://schemas.microsoft.com/office/drawing/2014/main" id="{DCAD3AE8-8268-D447-A3B3-A5AA889DB009}"/>
              </a:ext>
            </a:extLst>
          </p:cNvPr>
          <p:cNvSpPr txBox="1"/>
          <p:nvPr/>
        </p:nvSpPr>
        <p:spPr>
          <a:xfrm>
            <a:off x="4989443" y="6241774"/>
            <a:ext cx="3175228" cy="276999"/>
          </a:xfrm>
          <a:prstGeom prst="rect">
            <a:avLst/>
          </a:prstGeom>
          <a:noFill/>
        </p:spPr>
        <p:txBody>
          <a:bodyPr wrap="none" rtlCol="0">
            <a:spAutoFit/>
          </a:bodyPr>
          <a:lstStyle/>
          <a:p>
            <a:r>
              <a:rPr lang="de-DE" sz="1200" dirty="0"/>
              <a:t>Angelika </a:t>
            </a:r>
            <a:r>
              <a:rPr lang="de-DE" sz="1200" dirty="0" err="1"/>
              <a:t>Hoerle</a:t>
            </a:r>
            <a:r>
              <a:rPr lang="de-DE" sz="1200" dirty="0"/>
              <a:t>, Mann mit Auge entfernt, 1914 </a:t>
            </a:r>
          </a:p>
        </p:txBody>
      </p:sp>
    </p:spTree>
    <p:extLst>
      <p:ext uri="{BB962C8B-B14F-4D97-AF65-F5344CB8AC3E}">
        <p14:creationId xmlns:p14="http://schemas.microsoft.com/office/powerpoint/2010/main" val="46102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17420-7801-6D50-F72F-11656C804CB6}"/>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C901E851-83ED-BB7B-5819-07B56AC564F5}"/>
              </a:ext>
            </a:extLst>
          </p:cNvPr>
          <p:cNvPicPr>
            <a:picLocks noGrp="1" noChangeAspect="1"/>
          </p:cNvPicPr>
          <p:nvPr>
            <p:ph idx="1"/>
          </p:nvPr>
        </p:nvPicPr>
        <p:blipFill rotWithShape="1">
          <a:blip r:embed="rId2"/>
          <a:srcRect r="859" b="18237"/>
          <a:stretch/>
        </p:blipFill>
        <p:spPr>
          <a:xfrm>
            <a:off x="613458" y="1291101"/>
            <a:ext cx="7886700" cy="4878206"/>
          </a:xfrm>
        </p:spPr>
      </p:pic>
      <p:sp>
        <p:nvSpPr>
          <p:cNvPr id="5" name="Textfeld 4">
            <a:extLst>
              <a:ext uri="{FF2B5EF4-FFF2-40B4-BE49-F238E27FC236}">
                <a16:creationId xmlns:a16="http://schemas.microsoft.com/office/drawing/2014/main" id="{05B325B4-95A6-7947-785F-21EA4D8F7D97}"/>
              </a:ext>
            </a:extLst>
          </p:cNvPr>
          <p:cNvSpPr txBox="1"/>
          <p:nvPr/>
        </p:nvSpPr>
        <p:spPr>
          <a:xfrm>
            <a:off x="613458" y="6504972"/>
            <a:ext cx="4234877" cy="276999"/>
          </a:xfrm>
          <a:prstGeom prst="rect">
            <a:avLst/>
          </a:prstGeom>
          <a:noFill/>
        </p:spPr>
        <p:txBody>
          <a:bodyPr wrap="none" rtlCol="0">
            <a:spAutoFit/>
          </a:bodyPr>
          <a:lstStyle/>
          <a:p>
            <a:r>
              <a:rPr lang="de-DE" sz="1200" dirty="0"/>
              <a:t>Zum </a:t>
            </a:r>
            <a:r>
              <a:rPr lang="de-DE" sz="1200" dirty="0" err="1"/>
              <a:t>weissen</a:t>
            </a:r>
            <a:r>
              <a:rPr lang="de-DE" sz="1200" dirty="0"/>
              <a:t> Schwan, Zürich: 1916: Treffpunkt der Revolutionäre</a:t>
            </a:r>
          </a:p>
        </p:txBody>
      </p:sp>
    </p:spTree>
    <p:extLst>
      <p:ext uri="{BB962C8B-B14F-4D97-AF65-F5344CB8AC3E}">
        <p14:creationId xmlns:p14="http://schemas.microsoft.com/office/powerpoint/2010/main" val="67720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D033A2-07D6-BE40-BA76-1F26925DBBB2}"/>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DBD1F400-2158-7D47-82AC-AD95AD98387D}"/>
              </a:ext>
            </a:extLst>
          </p:cNvPr>
          <p:cNvPicPr>
            <a:picLocks noGrp="1" noChangeAspect="1"/>
          </p:cNvPicPr>
          <p:nvPr>
            <p:ph idx="1"/>
          </p:nvPr>
        </p:nvPicPr>
        <p:blipFill>
          <a:blip r:embed="rId2"/>
          <a:stretch>
            <a:fillRect/>
          </a:stretch>
        </p:blipFill>
        <p:spPr>
          <a:xfrm>
            <a:off x="489502" y="485601"/>
            <a:ext cx="4464428" cy="5636903"/>
          </a:xfrm>
        </p:spPr>
      </p:pic>
      <p:sp>
        <p:nvSpPr>
          <p:cNvPr id="5" name="Textfeld 4">
            <a:extLst>
              <a:ext uri="{FF2B5EF4-FFF2-40B4-BE49-F238E27FC236}">
                <a16:creationId xmlns:a16="http://schemas.microsoft.com/office/drawing/2014/main" id="{10595C4F-29C5-3E42-A135-6C7B1CC8CEC5}"/>
              </a:ext>
            </a:extLst>
          </p:cNvPr>
          <p:cNvSpPr txBox="1"/>
          <p:nvPr/>
        </p:nvSpPr>
        <p:spPr>
          <a:xfrm>
            <a:off x="556591" y="6122504"/>
            <a:ext cx="2224263" cy="276999"/>
          </a:xfrm>
          <a:prstGeom prst="rect">
            <a:avLst/>
          </a:prstGeom>
          <a:noFill/>
        </p:spPr>
        <p:txBody>
          <a:bodyPr wrap="none" rtlCol="0">
            <a:spAutoFit/>
          </a:bodyPr>
          <a:lstStyle/>
          <a:p>
            <a:r>
              <a:rPr lang="de-DE" sz="1200" dirty="0"/>
              <a:t>Angelika </a:t>
            </a:r>
            <a:r>
              <a:rPr lang="de-DE" sz="1200" dirty="0" err="1"/>
              <a:t>Heorle</a:t>
            </a:r>
            <a:r>
              <a:rPr lang="de-DE" sz="1200" dirty="0"/>
              <a:t>, Elastikakt, 1921</a:t>
            </a:r>
          </a:p>
        </p:txBody>
      </p:sp>
    </p:spTree>
    <p:extLst>
      <p:ext uri="{BB962C8B-B14F-4D97-AF65-F5344CB8AC3E}">
        <p14:creationId xmlns:p14="http://schemas.microsoft.com/office/powerpoint/2010/main" val="1997693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5DB0D-85DF-DD63-3037-2FE78E2A9C3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558FB14D-518B-F57F-2A16-EE3A89E8D342}"/>
              </a:ext>
            </a:extLst>
          </p:cNvPr>
          <p:cNvSpPr>
            <a:spLocks noGrp="1"/>
          </p:cNvSpPr>
          <p:nvPr>
            <p:ph idx="1"/>
          </p:nvPr>
        </p:nvSpPr>
        <p:spPr/>
        <p:txBody>
          <a:bodyPr/>
          <a:lstStyle/>
          <a:p>
            <a:pPr marL="0" indent="0">
              <a:buNone/>
            </a:pPr>
            <a:endParaRPr lang="de-DE" dirty="0"/>
          </a:p>
          <a:p>
            <a:pPr marL="0" indent="0">
              <a:buNone/>
            </a:pPr>
            <a:endParaRPr lang="de-DE" dirty="0"/>
          </a:p>
          <a:p>
            <a:pPr marL="0" indent="0">
              <a:buNone/>
            </a:pPr>
            <a:r>
              <a:rPr lang="de-DE" dirty="0">
                <a:solidFill>
                  <a:srgbClr val="FF0000"/>
                </a:solidFill>
              </a:rPr>
              <a:t>Ausbildungsorte</a:t>
            </a:r>
          </a:p>
        </p:txBody>
      </p:sp>
    </p:spTree>
    <p:extLst>
      <p:ext uri="{BB962C8B-B14F-4D97-AF65-F5344CB8AC3E}">
        <p14:creationId xmlns:p14="http://schemas.microsoft.com/office/powerpoint/2010/main" val="427715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47825-272A-0E06-55D2-6ACF132F0297}"/>
              </a:ext>
            </a:extLst>
          </p:cNvPr>
          <p:cNvSpPr>
            <a:spLocks noGrp="1"/>
          </p:cNvSpPr>
          <p:nvPr>
            <p:ph type="title"/>
          </p:nvPr>
        </p:nvSpPr>
        <p:spPr/>
        <p:txBody>
          <a:bodyPr>
            <a:normAutofit/>
          </a:bodyPr>
          <a:lstStyle/>
          <a:p>
            <a:r>
              <a:rPr lang="de-DE" sz="2800" b="1" dirty="0"/>
              <a:t>Académie Julian, Paris</a:t>
            </a:r>
          </a:p>
        </p:txBody>
      </p:sp>
      <p:pic>
        <p:nvPicPr>
          <p:cNvPr id="4" name="Inhaltsplatzhalter 3">
            <a:extLst>
              <a:ext uri="{FF2B5EF4-FFF2-40B4-BE49-F238E27FC236}">
                <a16:creationId xmlns:a16="http://schemas.microsoft.com/office/drawing/2014/main" id="{BBA5F577-7DAE-AAAD-ECBB-1997094517F4}"/>
              </a:ext>
            </a:extLst>
          </p:cNvPr>
          <p:cNvPicPr>
            <a:picLocks noGrp="1" noChangeAspect="1"/>
          </p:cNvPicPr>
          <p:nvPr>
            <p:ph idx="1"/>
          </p:nvPr>
        </p:nvPicPr>
        <p:blipFill>
          <a:blip r:embed="rId2"/>
          <a:stretch>
            <a:fillRect/>
          </a:stretch>
        </p:blipFill>
        <p:spPr>
          <a:xfrm>
            <a:off x="628650" y="3000374"/>
            <a:ext cx="5549900" cy="3492500"/>
          </a:xfrm>
        </p:spPr>
      </p:pic>
      <p:pic>
        <p:nvPicPr>
          <p:cNvPr id="5" name="Grafik 4">
            <a:extLst>
              <a:ext uri="{FF2B5EF4-FFF2-40B4-BE49-F238E27FC236}">
                <a16:creationId xmlns:a16="http://schemas.microsoft.com/office/drawing/2014/main" id="{F53E4FFA-C696-9260-A20A-3BC245487F78}"/>
              </a:ext>
            </a:extLst>
          </p:cNvPr>
          <p:cNvPicPr>
            <a:picLocks noChangeAspect="1"/>
          </p:cNvPicPr>
          <p:nvPr/>
        </p:nvPicPr>
        <p:blipFill>
          <a:blip r:embed="rId3"/>
          <a:stretch>
            <a:fillRect/>
          </a:stretch>
        </p:blipFill>
        <p:spPr>
          <a:xfrm>
            <a:off x="4710896" y="365126"/>
            <a:ext cx="4020273" cy="3107336"/>
          </a:xfrm>
          <a:prstGeom prst="rect">
            <a:avLst/>
          </a:prstGeom>
        </p:spPr>
      </p:pic>
      <p:sp>
        <p:nvSpPr>
          <p:cNvPr id="6" name="Textfeld 5">
            <a:extLst>
              <a:ext uri="{FF2B5EF4-FFF2-40B4-BE49-F238E27FC236}">
                <a16:creationId xmlns:a16="http://schemas.microsoft.com/office/drawing/2014/main" id="{AA621CC5-37A2-CA92-E602-1DAE29AB86D5}"/>
              </a:ext>
            </a:extLst>
          </p:cNvPr>
          <p:cNvSpPr txBox="1"/>
          <p:nvPr/>
        </p:nvSpPr>
        <p:spPr>
          <a:xfrm>
            <a:off x="7145157" y="3625407"/>
            <a:ext cx="1582806" cy="276999"/>
          </a:xfrm>
          <a:prstGeom prst="rect">
            <a:avLst/>
          </a:prstGeom>
          <a:noFill/>
        </p:spPr>
        <p:txBody>
          <a:bodyPr wrap="none" rtlCol="0">
            <a:spAutoFit/>
          </a:bodyPr>
          <a:lstStyle/>
          <a:p>
            <a:r>
              <a:rPr lang="de-DE" sz="1200" dirty="0"/>
              <a:t>Académie Julian, 1889</a:t>
            </a:r>
          </a:p>
        </p:txBody>
      </p:sp>
    </p:spTree>
    <p:extLst>
      <p:ext uri="{BB962C8B-B14F-4D97-AF65-F5344CB8AC3E}">
        <p14:creationId xmlns:p14="http://schemas.microsoft.com/office/powerpoint/2010/main" val="4178817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55814-0CDD-656F-19B4-2885D0EB19FC}"/>
              </a:ext>
            </a:extLst>
          </p:cNvPr>
          <p:cNvSpPr>
            <a:spLocks noGrp="1"/>
          </p:cNvSpPr>
          <p:nvPr>
            <p:ph type="title"/>
          </p:nvPr>
        </p:nvSpPr>
        <p:spPr/>
        <p:txBody>
          <a:bodyPr>
            <a:normAutofit/>
          </a:bodyPr>
          <a:lstStyle/>
          <a:p>
            <a:r>
              <a:rPr lang="de-DE" sz="3200" dirty="0">
                <a:latin typeface="+mn-lt"/>
              </a:rPr>
              <a:t>Unterrichtsanstalt des Berliner Kunstgewerbemuseum</a:t>
            </a:r>
          </a:p>
        </p:txBody>
      </p:sp>
      <p:pic>
        <p:nvPicPr>
          <p:cNvPr id="4" name="Inhaltsplatzhalter 3">
            <a:extLst>
              <a:ext uri="{FF2B5EF4-FFF2-40B4-BE49-F238E27FC236}">
                <a16:creationId xmlns:a16="http://schemas.microsoft.com/office/drawing/2014/main" id="{C59ED433-9CBC-360A-1C72-4C450C2FE577}"/>
              </a:ext>
            </a:extLst>
          </p:cNvPr>
          <p:cNvPicPr>
            <a:picLocks noGrp="1" noChangeAspect="1"/>
          </p:cNvPicPr>
          <p:nvPr>
            <p:ph idx="1"/>
          </p:nvPr>
        </p:nvPicPr>
        <p:blipFill>
          <a:blip r:embed="rId2"/>
          <a:stretch>
            <a:fillRect/>
          </a:stretch>
        </p:blipFill>
        <p:spPr>
          <a:xfrm>
            <a:off x="628650" y="1690689"/>
            <a:ext cx="6524504" cy="4859630"/>
          </a:xfrm>
        </p:spPr>
      </p:pic>
      <p:sp>
        <p:nvSpPr>
          <p:cNvPr id="5" name="Textfeld 4">
            <a:extLst>
              <a:ext uri="{FF2B5EF4-FFF2-40B4-BE49-F238E27FC236}">
                <a16:creationId xmlns:a16="http://schemas.microsoft.com/office/drawing/2014/main" id="{A51866D4-D3E1-9521-0DB8-DB3CCB3FADC2}"/>
              </a:ext>
            </a:extLst>
          </p:cNvPr>
          <p:cNvSpPr txBox="1"/>
          <p:nvPr/>
        </p:nvSpPr>
        <p:spPr>
          <a:xfrm>
            <a:off x="7245752" y="6215875"/>
            <a:ext cx="930063" cy="276999"/>
          </a:xfrm>
          <a:prstGeom prst="rect">
            <a:avLst/>
          </a:prstGeom>
          <a:noFill/>
        </p:spPr>
        <p:txBody>
          <a:bodyPr wrap="none" rtlCol="0">
            <a:spAutoFit/>
          </a:bodyPr>
          <a:lstStyle/>
          <a:p>
            <a:r>
              <a:rPr lang="de-DE" sz="1200" dirty="0"/>
              <a:t>1868 - 1921</a:t>
            </a:r>
          </a:p>
        </p:txBody>
      </p:sp>
      <p:sp>
        <p:nvSpPr>
          <p:cNvPr id="6" name="Textfeld 5">
            <a:extLst>
              <a:ext uri="{FF2B5EF4-FFF2-40B4-BE49-F238E27FC236}">
                <a16:creationId xmlns:a16="http://schemas.microsoft.com/office/drawing/2014/main" id="{B8166871-C4DD-FA4D-FC0F-7593797ECA71}"/>
              </a:ext>
            </a:extLst>
          </p:cNvPr>
          <p:cNvSpPr txBox="1"/>
          <p:nvPr/>
        </p:nvSpPr>
        <p:spPr>
          <a:xfrm>
            <a:off x="7199453" y="5382227"/>
            <a:ext cx="1595309" cy="369332"/>
          </a:xfrm>
          <a:prstGeom prst="rect">
            <a:avLst/>
          </a:prstGeom>
          <a:noFill/>
        </p:spPr>
        <p:txBody>
          <a:bodyPr wrap="none" rtlCol="0">
            <a:spAutoFit/>
          </a:bodyPr>
          <a:lstStyle/>
          <a:p>
            <a:r>
              <a:rPr lang="de-DE" dirty="0"/>
              <a:t>(Hannah Höch)</a:t>
            </a:r>
          </a:p>
        </p:txBody>
      </p:sp>
    </p:spTree>
    <p:extLst>
      <p:ext uri="{BB962C8B-B14F-4D97-AF65-F5344CB8AC3E}">
        <p14:creationId xmlns:p14="http://schemas.microsoft.com/office/powerpoint/2010/main" val="279860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E7BE5-D3AC-9D95-86B5-D8F743862195}"/>
              </a:ext>
            </a:extLst>
          </p:cNvPr>
          <p:cNvSpPr>
            <a:spLocks noGrp="1"/>
          </p:cNvSpPr>
          <p:nvPr>
            <p:ph type="title"/>
          </p:nvPr>
        </p:nvSpPr>
        <p:spPr/>
        <p:txBody>
          <a:bodyPr/>
          <a:lstStyle/>
          <a:p>
            <a:endParaRPr lang="de-DE" dirty="0"/>
          </a:p>
        </p:txBody>
      </p:sp>
      <p:pic>
        <p:nvPicPr>
          <p:cNvPr id="4" name="Inhaltsplatzhalter 3">
            <a:extLst>
              <a:ext uri="{FF2B5EF4-FFF2-40B4-BE49-F238E27FC236}">
                <a16:creationId xmlns:a16="http://schemas.microsoft.com/office/drawing/2014/main" id="{45565B2C-E30A-C9A3-A82F-7F7410BFEBFD}"/>
              </a:ext>
            </a:extLst>
          </p:cNvPr>
          <p:cNvPicPr>
            <a:picLocks noGrp="1" noChangeAspect="1"/>
          </p:cNvPicPr>
          <p:nvPr>
            <p:ph idx="1"/>
          </p:nvPr>
        </p:nvPicPr>
        <p:blipFill>
          <a:blip r:embed="rId2"/>
          <a:stretch>
            <a:fillRect/>
          </a:stretch>
        </p:blipFill>
        <p:spPr>
          <a:xfrm>
            <a:off x="628650" y="2817340"/>
            <a:ext cx="5421536" cy="3541068"/>
          </a:xfrm>
        </p:spPr>
      </p:pic>
      <p:pic>
        <p:nvPicPr>
          <p:cNvPr id="5" name="Grafik 4">
            <a:extLst>
              <a:ext uri="{FF2B5EF4-FFF2-40B4-BE49-F238E27FC236}">
                <a16:creationId xmlns:a16="http://schemas.microsoft.com/office/drawing/2014/main" id="{635972FE-4C9B-65DD-B63A-C26F39448440}"/>
              </a:ext>
            </a:extLst>
          </p:cNvPr>
          <p:cNvPicPr>
            <a:picLocks noChangeAspect="1"/>
          </p:cNvPicPr>
          <p:nvPr/>
        </p:nvPicPr>
        <p:blipFill>
          <a:blip r:embed="rId3"/>
          <a:stretch>
            <a:fillRect/>
          </a:stretch>
        </p:blipFill>
        <p:spPr>
          <a:xfrm>
            <a:off x="6232242" y="2548408"/>
            <a:ext cx="2628900" cy="3810000"/>
          </a:xfrm>
          <a:prstGeom prst="rect">
            <a:avLst/>
          </a:prstGeom>
        </p:spPr>
      </p:pic>
      <p:pic>
        <p:nvPicPr>
          <p:cNvPr id="6" name="Grafik 5">
            <a:extLst>
              <a:ext uri="{FF2B5EF4-FFF2-40B4-BE49-F238E27FC236}">
                <a16:creationId xmlns:a16="http://schemas.microsoft.com/office/drawing/2014/main" id="{B1770351-94F5-916C-0C15-17C3F1798707}"/>
              </a:ext>
            </a:extLst>
          </p:cNvPr>
          <p:cNvPicPr>
            <a:picLocks noChangeAspect="1"/>
          </p:cNvPicPr>
          <p:nvPr/>
        </p:nvPicPr>
        <p:blipFill rotWithShape="1">
          <a:blip r:embed="rId4"/>
          <a:srcRect l="2860" b="3983"/>
          <a:stretch/>
        </p:blipFill>
        <p:spPr>
          <a:xfrm>
            <a:off x="5347503" y="365127"/>
            <a:ext cx="3513639" cy="2146580"/>
          </a:xfrm>
          <a:prstGeom prst="rect">
            <a:avLst/>
          </a:prstGeom>
        </p:spPr>
      </p:pic>
      <p:sp>
        <p:nvSpPr>
          <p:cNvPr id="7" name="Textfeld 6">
            <a:extLst>
              <a:ext uri="{FF2B5EF4-FFF2-40B4-BE49-F238E27FC236}">
                <a16:creationId xmlns:a16="http://schemas.microsoft.com/office/drawing/2014/main" id="{4956CEBB-BF9E-1CF8-182C-0E23A4A667EA}"/>
              </a:ext>
            </a:extLst>
          </p:cNvPr>
          <p:cNvSpPr txBox="1"/>
          <p:nvPr/>
        </p:nvSpPr>
        <p:spPr>
          <a:xfrm>
            <a:off x="544009" y="6446052"/>
            <a:ext cx="1093569" cy="276999"/>
          </a:xfrm>
          <a:prstGeom prst="rect">
            <a:avLst/>
          </a:prstGeom>
          <a:noFill/>
        </p:spPr>
        <p:txBody>
          <a:bodyPr wrap="none" rtlCol="0">
            <a:spAutoFit/>
          </a:bodyPr>
          <a:lstStyle/>
          <a:p>
            <a:r>
              <a:rPr lang="de-DE" sz="1200" dirty="0"/>
              <a:t>Lenin in Zürich</a:t>
            </a:r>
          </a:p>
        </p:txBody>
      </p:sp>
    </p:spTree>
    <p:extLst>
      <p:ext uri="{BB962C8B-B14F-4D97-AF65-F5344CB8AC3E}">
        <p14:creationId xmlns:p14="http://schemas.microsoft.com/office/powerpoint/2010/main" val="360252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1E040-EE84-9A4D-B069-024C7E5458E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B59966B-88A5-2141-B095-125C8B62CFC6}"/>
              </a:ext>
            </a:extLst>
          </p:cNvPr>
          <p:cNvSpPr>
            <a:spLocks noGrp="1"/>
          </p:cNvSpPr>
          <p:nvPr>
            <p:ph idx="1"/>
          </p:nvPr>
        </p:nvSpPr>
        <p:spPr/>
        <p:txBody>
          <a:bodyPr/>
          <a:lstStyle/>
          <a:p>
            <a:endParaRPr lang="de-DE"/>
          </a:p>
        </p:txBody>
      </p:sp>
      <p:pic>
        <p:nvPicPr>
          <p:cNvPr id="4" name="Inhaltsplatzhalter 4">
            <a:extLst>
              <a:ext uri="{FF2B5EF4-FFF2-40B4-BE49-F238E27FC236}">
                <a16:creationId xmlns:a16="http://schemas.microsoft.com/office/drawing/2014/main" id="{B335C0B9-1E4B-0B44-858E-63B6720A90D2}"/>
              </a:ext>
            </a:extLst>
          </p:cNvPr>
          <p:cNvPicPr>
            <a:picLocks noChangeAspect="1"/>
          </p:cNvPicPr>
          <p:nvPr/>
        </p:nvPicPr>
        <p:blipFill rotWithShape="1">
          <a:blip r:embed="rId2"/>
          <a:srcRect t="5327" r="1" b="3181"/>
          <a:stretch/>
        </p:blipFill>
        <p:spPr>
          <a:xfrm>
            <a:off x="0" y="10"/>
            <a:ext cx="5650972" cy="6857990"/>
          </a:xfrm>
          <a:prstGeom prst="rect">
            <a:avLst/>
          </a:prstGeom>
        </p:spPr>
      </p:pic>
    </p:spTree>
    <p:extLst>
      <p:ext uri="{BB962C8B-B14F-4D97-AF65-F5344CB8AC3E}">
        <p14:creationId xmlns:p14="http://schemas.microsoft.com/office/powerpoint/2010/main" val="320247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nhaltsplatzhalter 65" descr="Ein Bild, das Text, Gruppe, Person, darstellend enthält.&#10;&#10;Automatisch generierte Beschreibung">
            <a:extLst>
              <a:ext uri="{FF2B5EF4-FFF2-40B4-BE49-F238E27FC236}">
                <a16:creationId xmlns:a16="http://schemas.microsoft.com/office/drawing/2014/main" id="{852CE0EF-93F2-A549-B0A8-6C9A642FF8F4}"/>
              </a:ext>
            </a:extLst>
          </p:cNvPr>
          <p:cNvPicPr>
            <a:picLocks noGrp="1" noChangeAspect="1"/>
          </p:cNvPicPr>
          <p:nvPr>
            <p:ph idx="1"/>
          </p:nvPr>
        </p:nvPicPr>
        <p:blipFill>
          <a:blip r:embed="rId4"/>
          <a:stretch>
            <a:fillRect/>
          </a:stretch>
        </p:blipFill>
        <p:spPr>
          <a:xfrm>
            <a:off x="2448492" y="244726"/>
            <a:ext cx="4631983" cy="6417810"/>
          </a:xfrm>
        </p:spPr>
      </p:pic>
      <p:sp>
        <p:nvSpPr>
          <p:cNvPr id="5" name="Textfeld 4">
            <a:extLst>
              <a:ext uri="{FF2B5EF4-FFF2-40B4-BE49-F238E27FC236}">
                <a16:creationId xmlns:a16="http://schemas.microsoft.com/office/drawing/2014/main" id="{2BDCC8EA-3DF7-4B41-882A-62C452E2A673}"/>
              </a:ext>
            </a:extLst>
          </p:cNvPr>
          <p:cNvSpPr txBox="1"/>
          <p:nvPr/>
        </p:nvSpPr>
        <p:spPr>
          <a:xfrm>
            <a:off x="2399527" y="6650823"/>
            <a:ext cx="4181658" cy="276999"/>
          </a:xfrm>
          <a:prstGeom prst="rect">
            <a:avLst/>
          </a:prstGeom>
          <a:noFill/>
        </p:spPr>
        <p:txBody>
          <a:bodyPr wrap="none" rtlCol="0">
            <a:spAutoFit/>
          </a:bodyPr>
          <a:lstStyle/>
          <a:p>
            <a:r>
              <a:rPr lang="de-DE" sz="1200" dirty="0"/>
              <a:t>Marcel </a:t>
            </a:r>
            <a:r>
              <a:rPr lang="de-DE" sz="1200" dirty="0" err="1"/>
              <a:t>Janco</a:t>
            </a:r>
            <a:r>
              <a:rPr lang="de-DE" sz="1200" dirty="0"/>
              <a:t>, Cabaret Voltaire, verschollenes Ölgemälde, 1916</a:t>
            </a:r>
          </a:p>
        </p:txBody>
      </p:sp>
      <p:sp>
        <p:nvSpPr>
          <p:cNvPr id="6" name="Textfeld 5">
            <a:extLst>
              <a:ext uri="{FF2B5EF4-FFF2-40B4-BE49-F238E27FC236}">
                <a16:creationId xmlns:a16="http://schemas.microsoft.com/office/drawing/2014/main" id="{CFC4644B-BE1C-B14D-9922-C26BABE075B1}"/>
              </a:ext>
            </a:extLst>
          </p:cNvPr>
          <p:cNvSpPr txBox="1"/>
          <p:nvPr/>
        </p:nvSpPr>
        <p:spPr>
          <a:xfrm>
            <a:off x="714703" y="2049517"/>
            <a:ext cx="1074333" cy="369332"/>
          </a:xfrm>
          <a:prstGeom prst="rect">
            <a:avLst/>
          </a:prstGeom>
          <a:noFill/>
        </p:spPr>
        <p:txBody>
          <a:bodyPr wrap="none" rtlCol="0">
            <a:spAutoFit/>
          </a:bodyPr>
          <a:lstStyle/>
          <a:p>
            <a:r>
              <a:rPr lang="de-DE" dirty="0"/>
              <a:t>Hugo Ball</a:t>
            </a:r>
          </a:p>
        </p:txBody>
      </p:sp>
      <mc:AlternateContent xmlns:mc="http://schemas.openxmlformats.org/markup-compatibility/2006" xmlns:p14="http://schemas.microsoft.com/office/powerpoint/2010/main">
        <mc:Choice Requires="p14">
          <p:contentPart p14:bwMode="auto" r:id="rId5">
            <p14:nvContentPartPr>
              <p14:cNvPr id="7" name="Freihand 6">
                <a:extLst>
                  <a:ext uri="{FF2B5EF4-FFF2-40B4-BE49-F238E27FC236}">
                    <a16:creationId xmlns:a16="http://schemas.microsoft.com/office/drawing/2014/main" id="{8BFAF6D9-D591-B74D-8667-3CC3D73CE4D3}"/>
                  </a:ext>
                </a:extLst>
              </p14:cNvPr>
              <p14:cNvContentPartPr/>
              <p14:nvPr/>
            </p14:nvContentPartPr>
            <p14:xfrm>
              <a:off x="1432618" y="1506931"/>
              <a:ext cx="3614760" cy="468720"/>
            </p14:xfrm>
          </p:contentPart>
        </mc:Choice>
        <mc:Fallback xmlns="">
          <p:pic>
            <p:nvPicPr>
              <p:cNvPr id="7" name="Freihand 6">
                <a:extLst>
                  <a:ext uri="{FF2B5EF4-FFF2-40B4-BE49-F238E27FC236}">
                    <a16:creationId xmlns:a16="http://schemas.microsoft.com/office/drawing/2014/main" id="{8BFAF6D9-D591-B74D-8667-3CC3D73CE4D3}"/>
                  </a:ext>
                </a:extLst>
              </p:cNvPr>
              <p:cNvPicPr/>
              <p:nvPr/>
            </p:nvPicPr>
            <p:blipFill>
              <a:blip r:embed="rId6"/>
              <a:stretch>
                <a:fillRect/>
              </a:stretch>
            </p:blipFill>
            <p:spPr>
              <a:xfrm>
                <a:off x="1396978" y="1470931"/>
                <a:ext cx="3686400" cy="540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87719292-D091-4C4D-8F14-8E3B966F2243}"/>
                  </a:ext>
                </a:extLst>
              </p14:cNvPr>
              <p14:cNvContentPartPr/>
              <p14:nvPr/>
            </p14:nvContentPartPr>
            <p14:xfrm>
              <a:off x="1385458" y="1805731"/>
              <a:ext cx="249120" cy="164880"/>
            </p14:xfrm>
          </p:contentPart>
        </mc:Choice>
        <mc:Fallback xmlns="">
          <p:pic>
            <p:nvPicPr>
              <p:cNvPr id="8" name="Freihand 7">
                <a:extLst>
                  <a:ext uri="{FF2B5EF4-FFF2-40B4-BE49-F238E27FC236}">
                    <a16:creationId xmlns:a16="http://schemas.microsoft.com/office/drawing/2014/main" id="{87719292-D091-4C4D-8F14-8E3B966F2243}"/>
                  </a:ext>
                </a:extLst>
              </p:cNvPr>
              <p:cNvPicPr/>
              <p:nvPr/>
            </p:nvPicPr>
            <p:blipFill>
              <a:blip r:embed="rId8"/>
              <a:stretch>
                <a:fillRect/>
              </a:stretch>
            </p:blipFill>
            <p:spPr>
              <a:xfrm>
                <a:off x="1349818" y="1769731"/>
                <a:ext cx="320760" cy="236520"/>
              </a:xfrm>
              <a:prstGeom prst="rect">
                <a:avLst/>
              </a:prstGeom>
            </p:spPr>
          </p:pic>
        </mc:Fallback>
      </mc:AlternateContent>
      <p:sp>
        <p:nvSpPr>
          <p:cNvPr id="13" name="Textfeld 12">
            <a:extLst>
              <a:ext uri="{FF2B5EF4-FFF2-40B4-BE49-F238E27FC236}">
                <a16:creationId xmlns:a16="http://schemas.microsoft.com/office/drawing/2014/main" id="{A3ED8002-C2E4-1B45-B7B0-F3AB2D45F2D7}"/>
              </a:ext>
            </a:extLst>
          </p:cNvPr>
          <p:cNvSpPr txBox="1"/>
          <p:nvPr/>
        </p:nvSpPr>
        <p:spPr>
          <a:xfrm>
            <a:off x="523881" y="4335119"/>
            <a:ext cx="1265155" cy="369332"/>
          </a:xfrm>
          <a:prstGeom prst="rect">
            <a:avLst/>
          </a:prstGeom>
          <a:noFill/>
        </p:spPr>
        <p:txBody>
          <a:bodyPr wrap="none" rtlCol="0">
            <a:spAutoFit/>
          </a:bodyPr>
          <a:lstStyle/>
          <a:p>
            <a:r>
              <a:rPr lang="de-DE" dirty="0"/>
              <a:t>Tristan </a:t>
            </a:r>
            <a:r>
              <a:rPr lang="de-DE" dirty="0" err="1"/>
              <a:t>Zara</a:t>
            </a:r>
            <a:endParaRPr lang="de-DE" dirty="0"/>
          </a:p>
        </p:txBody>
      </p:sp>
      <p:sp>
        <p:nvSpPr>
          <p:cNvPr id="23" name="Textfeld 22">
            <a:extLst>
              <a:ext uri="{FF2B5EF4-FFF2-40B4-BE49-F238E27FC236}">
                <a16:creationId xmlns:a16="http://schemas.microsoft.com/office/drawing/2014/main" id="{F8C94F82-BF7C-924D-A915-A7D32D631C53}"/>
              </a:ext>
            </a:extLst>
          </p:cNvPr>
          <p:cNvSpPr txBox="1"/>
          <p:nvPr/>
        </p:nvSpPr>
        <p:spPr>
          <a:xfrm>
            <a:off x="7735758" y="4105051"/>
            <a:ext cx="1039067" cy="369332"/>
          </a:xfrm>
          <a:prstGeom prst="rect">
            <a:avLst/>
          </a:prstGeom>
          <a:noFill/>
        </p:spPr>
        <p:txBody>
          <a:bodyPr wrap="none" rtlCol="0">
            <a:spAutoFit/>
          </a:bodyPr>
          <a:lstStyle/>
          <a:p>
            <a:r>
              <a:rPr lang="de-DE" dirty="0"/>
              <a:t>Hans Arp</a:t>
            </a:r>
          </a:p>
        </p:txBody>
      </p:sp>
      <p:sp>
        <p:nvSpPr>
          <p:cNvPr id="24" name="Textfeld 23">
            <a:extLst>
              <a:ext uri="{FF2B5EF4-FFF2-40B4-BE49-F238E27FC236}">
                <a16:creationId xmlns:a16="http://schemas.microsoft.com/office/drawing/2014/main" id="{F6FB87E9-32C0-964B-BA6E-A118DBE242D0}"/>
              </a:ext>
            </a:extLst>
          </p:cNvPr>
          <p:cNvSpPr txBox="1"/>
          <p:nvPr/>
        </p:nvSpPr>
        <p:spPr>
          <a:xfrm>
            <a:off x="7626999" y="1563502"/>
            <a:ext cx="1269899" cy="646331"/>
          </a:xfrm>
          <a:prstGeom prst="rect">
            <a:avLst/>
          </a:prstGeom>
          <a:noFill/>
        </p:spPr>
        <p:txBody>
          <a:bodyPr wrap="none" rtlCol="0">
            <a:spAutoFit/>
          </a:bodyPr>
          <a:lstStyle/>
          <a:p>
            <a:r>
              <a:rPr lang="de-DE" dirty="0"/>
              <a:t>Richard </a:t>
            </a:r>
          </a:p>
          <a:p>
            <a:r>
              <a:rPr lang="de-DE" dirty="0" err="1"/>
              <a:t>Hülsenbeck</a:t>
            </a:r>
            <a:endParaRPr lang="de-DE" dirty="0"/>
          </a:p>
        </p:txBody>
      </p:sp>
      <p:sp>
        <p:nvSpPr>
          <p:cNvPr id="25" name="Textfeld 24">
            <a:extLst>
              <a:ext uri="{FF2B5EF4-FFF2-40B4-BE49-F238E27FC236}">
                <a16:creationId xmlns:a16="http://schemas.microsoft.com/office/drawing/2014/main" id="{E2468263-9842-E24F-AD8A-1B6C56431844}"/>
              </a:ext>
            </a:extLst>
          </p:cNvPr>
          <p:cNvSpPr txBox="1"/>
          <p:nvPr/>
        </p:nvSpPr>
        <p:spPr>
          <a:xfrm>
            <a:off x="7499082" y="763570"/>
            <a:ext cx="888192" cy="646331"/>
          </a:xfrm>
          <a:prstGeom prst="rect">
            <a:avLst/>
          </a:prstGeom>
          <a:noFill/>
        </p:spPr>
        <p:txBody>
          <a:bodyPr wrap="none" rtlCol="0">
            <a:spAutoFit/>
          </a:bodyPr>
          <a:lstStyle/>
          <a:p>
            <a:r>
              <a:rPr lang="de-DE" dirty="0"/>
              <a:t>Marcel </a:t>
            </a:r>
          </a:p>
          <a:p>
            <a:r>
              <a:rPr lang="de-DE" dirty="0" err="1"/>
              <a:t>Janco</a:t>
            </a:r>
            <a:endParaRPr lang="de-DE" dirty="0"/>
          </a:p>
        </p:txBody>
      </p:sp>
      <p:grpSp>
        <p:nvGrpSpPr>
          <p:cNvPr id="38" name="Gruppieren 37">
            <a:extLst>
              <a:ext uri="{FF2B5EF4-FFF2-40B4-BE49-F238E27FC236}">
                <a16:creationId xmlns:a16="http://schemas.microsoft.com/office/drawing/2014/main" id="{45F64C19-9400-4441-8C3F-25367E4E5C2C}"/>
              </a:ext>
            </a:extLst>
          </p:cNvPr>
          <p:cNvGrpSpPr/>
          <p:nvPr/>
        </p:nvGrpSpPr>
        <p:grpSpPr>
          <a:xfrm>
            <a:off x="6878051" y="3101996"/>
            <a:ext cx="615240" cy="210240"/>
            <a:chOff x="6858898" y="2604571"/>
            <a:chExt cx="615240" cy="210240"/>
          </a:xfrm>
        </p:grpSpPr>
        <mc:AlternateContent xmlns:mc="http://schemas.openxmlformats.org/markup-compatibility/2006" xmlns:p14="http://schemas.microsoft.com/office/powerpoint/2010/main">
          <mc:Choice Requires="p14">
            <p:contentPart p14:bwMode="auto" r:id="rId9">
              <p14:nvContentPartPr>
                <p14:cNvPr id="36" name="Freihand 35">
                  <a:extLst>
                    <a:ext uri="{FF2B5EF4-FFF2-40B4-BE49-F238E27FC236}">
                      <a16:creationId xmlns:a16="http://schemas.microsoft.com/office/drawing/2014/main" id="{E8648963-8831-CD43-A3AF-686F617529F3}"/>
                    </a:ext>
                  </a:extLst>
                </p14:cNvPr>
                <p14:cNvContentPartPr/>
                <p14:nvPr/>
              </p14:nvContentPartPr>
              <p14:xfrm>
                <a:off x="6858898" y="2671171"/>
                <a:ext cx="582840" cy="11160"/>
              </p14:xfrm>
            </p:contentPart>
          </mc:Choice>
          <mc:Fallback xmlns="">
            <p:pic>
              <p:nvPicPr>
                <p:cNvPr id="36" name="Freihand 35">
                  <a:extLst>
                    <a:ext uri="{FF2B5EF4-FFF2-40B4-BE49-F238E27FC236}">
                      <a16:creationId xmlns:a16="http://schemas.microsoft.com/office/drawing/2014/main" id="{E8648963-8831-CD43-A3AF-686F617529F3}"/>
                    </a:ext>
                  </a:extLst>
                </p:cNvPr>
                <p:cNvPicPr/>
                <p:nvPr/>
              </p:nvPicPr>
              <p:blipFill>
                <a:blip r:embed="rId10"/>
                <a:stretch>
                  <a:fillRect/>
                </a:stretch>
              </p:blipFill>
              <p:spPr>
                <a:xfrm>
                  <a:off x="6822898" y="2635531"/>
                  <a:ext cx="65448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 name="Freihand 36">
                  <a:extLst>
                    <a:ext uri="{FF2B5EF4-FFF2-40B4-BE49-F238E27FC236}">
                      <a16:creationId xmlns:a16="http://schemas.microsoft.com/office/drawing/2014/main" id="{623E3606-8CFB-8640-8AAB-0F014F180D9D}"/>
                    </a:ext>
                  </a:extLst>
                </p14:cNvPr>
                <p14:cNvContentPartPr/>
                <p14:nvPr/>
              </p14:nvContentPartPr>
              <p14:xfrm>
                <a:off x="7334458" y="2604571"/>
                <a:ext cx="139680" cy="210240"/>
              </p14:xfrm>
            </p:contentPart>
          </mc:Choice>
          <mc:Fallback xmlns="">
            <p:pic>
              <p:nvPicPr>
                <p:cNvPr id="37" name="Freihand 36">
                  <a:extLst>
                    <a:ext uri="{FF2B5EF4-FFF2-40B4-BE49-F238E27FC236}">
                      <a16:creationId xmlns:a16="http://schemas.microsoft.com/office/drawing/2014/main" id="{623E3606-8CFB-8640-8AAB-0F014F180D9D}"/>
                    </a:ext>
                  </a:extLst>
                </p:cNvPr>
                <p:cNvPicPr/>
                <p:nvPr/>
              </p:nvPicPr>
              <p:blipFill>
                <a:blip r:embed="rId12"/>
                <a:stretch>
                  <a:fillRect/>
                </a:stretch>
              </p:blipFill>
              <p:spPr>
                <a:xfrm>
                  <a:off x="7298818" y="2568931"/>
                  <a:ext cx="211320" cy="281880"/>
                </a:xfrm>
                <a:prstGeom prst="rect">
                  <a:avLst/>
                </a:prstGeom>
              </p:spPr>
            </p:pic>
          </mc:Fallback>
        </mc:AlternateContent>
      </p:grpSp>
      <p:sp>
        <p:nvSpPr>
          <p:cNvPr id="45" name="Textfeld 44">
            <a:extLst>
              <a:ext uri="{FF2B5EF4-FFF2-40B4-BE49-F238E27FC236}">
                <a16:creationId xmlns:a16="http://schemas.microsoft.com/office/drawing/2014/main" id="{D9D86501-9EF4-DD4F-99CD-A636D8219FE5}"/>
              </a:ext>
            </a:extLst>
          </p:cNvPr>
          <p:cNvSpPr txBox="1"/>
          <p:nvPr/>
        </p:nvSpPr>
        <p:spPr>
          <a:xfrm>
            <a:off x="7699637" y="3070354"/>
            <a:ext cx="1061509" cy="646331"/>
          </a:xfrm>
          <a:prstGeom prst="rect">
            <a:avLst/>
          </a:prstGeom>
          <a:noFill/>
        </p:spPr>
        <p:txBody>
          <a:bodyPr wrap="none" rtlCol="0">
            <a:spAutoFit/>
          </a:bodyPr>
          <a:lstStyle/>
          <a:p>
            <a:r>
              <a:rPr lang="de-DE" dirty="0"/>
              <a:t>Emmy </a:t>
            </a:r>
          </a:p>
          <a:p>
            <a:r>
              <a:rPr lang="de-DE" dirty="0"/>
              <a:t>Hennings</a:t>
            </a:r>
          </a:p>
        </p:txBody>
      </p:sp>
      <mc:AlternateContent xmlns:mc="http://schemas.openxmlformats.org/markup-compatibility/2006" xmlns:p14="http://schemas.microsoft.com/office/powerpoint/2010/main">
        <mc:Choice Requires="p14">
          <p:contentPart p14:bwMode="auto" r:id="rId13">
            <p14:nvContentPartPr>
              <p14:cNvPr id="42" name="Freihand 41">
                <a:extLst>
                  <a:ext uri="{FF2B5EF4-FFF2-40B4-BE49-F238E27FC236}">
                    <a16:creationId xmlns:a16="http://schemas.microsoft.com/office/drawing/2014/main" id="{6380F6A7-7CF9-6C47-A6CD-99230BB8D660}"/>
                  </a:ext>
                </a:extLst>
              </p14:cNvPr>
              <p14:cNvContentPartPr/>
              <p14:nvPr/>
            </p14:nvContentPartPr>
            <p14:xfrm>
              <a:off x="6085618" y="3022171"/>
              <a:ext cx="1409400" cy="990720"/>
            </p14:xfrm>
          </p:contentPart>
        </mc:Choice>
        <mc:Fallback xmlns="">
          <p:pic>
            <p:nvPicPr>
              <p:cNvPr id="42" name="Freihand 41">
                <a:extLst>
                  <a:ext uri="{FF2B5EF4-FFF2-40B4-BE49-F238E27FC236}">
                    <a16:creationId xmlns:a16="http://schemas.microsoft.com/office/drawing/2014/main" id="{6380F6A7-7CF9-6C47-A6CD-99230BB8D660}"/>
                  </a:ext>
                </a:extLst>
              </p:cNvPr>
              <p:cNvPicPr/>
              <p:nvPr/>
            </p:nvPicPr>
            <p:blipFill>
              <a:blip r:embed="rId14"/>
              <a:stretch>
                <a:fillRect/>
              </a:stretch>
            </p:blipFill>
            <p:spPr>
              <a:xfrm>
                <a:off x="6049978" y="2986171"/>
                <a:ext cx="1481040" cy="1062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3" name="Freihand 42">
                <a:extLst>
                  <a:ext uri="{FF2B5EF4-FFF2-40B4-BE49-F238E27FC236}">
                    <a16:creationId xmlns:a16="http://schemas.microsoft.com/office/drawing/2014/main" id="{108BC7B7-C676-854C-8C2C-B7CBBB8E5B68}"/>
                  </a:ext>
                </a:extLst>
              </p14:cNvPr>
              <p14:cNvContentPartPr/>
              <p14:nvPr/>
            </p14:nvContentPartPr>
            <p14:xfrm>
              <a:off x="7410418" y="3895891"/>
              <a:ext cx="145800" cy="209160"/>
            </p14:xfrm>
          </p:contentPart>
        </mc:Choice>
        <mc:Fallback xmlns="">
          <p:pic>
            <p:nvPicPr>
              <p:cNvPr id="43" name="Freihand 42">
                <a:extLst>
                  <a:ext uri="{FF2B5EF4-FFF2-40B4-BE49-F238E27FC236}">
                    <a16:creationId xmlns:a16="http://schemas.microsoft.com/office/drawing/2014/main" id="{108BC7B7-C676-854C-8C2C-B7CBBB8E5B68}"/>
                  </a:ext>
                </a:extLst>
              </p:cNvPr>
              <p:cNvPicPr/>
              <p:nvPr/>
            </p:nvPicPr>
            <p:blipFill>
              <a:blip r:embed="rId16"/>
              <a:stretch>
                <a:fillRect/>
              </a:stretch>
            </p:blipFill>
            <p:spPr>
              <a:xfrm>
                <a:off x="7374778" y="3860251"/>
                <a:ext cx="217440" cy="280800"/>
              </a:xfrm>
              <a:prstGeom prst="rect">
                <a:avLst/>
              </a:prstGeom>
            </p:spPr>
          </p:pic>
        </mc:Fallback>
      </mc:AlternateContent>
      <p:grpSp>
        <p:nvGrpSpPr>
          <p:cNvPr id="49" name="Gruppieren 48">
            <a:extLst>
              <a:ext uri="{FF2B5EF4-FFF2-40B4-BE49-F238E27FC236}">
                <a16:creationId xmlns:a16="http://schemas.microsoft.com/office/drawing/2014/main" id="{BCD9493B-C34D-BD45-BDC1-E07F7BC94DF7}"/>
              </a:ext>
            </a:extLst>
          </p:cNvPr>
          <p:cNvGrpSpPr/>
          <p:nvPr/>
        </p:nvGrpSpPr>
        <p:grpSpPr>
          <a:xfrm>
            <a:off x="994858" y="3007051"/>
            <a:ext cx="4207680" cy="956880"/>
            <a:chOff x="994858" y="3007051"/>
            <a:chExt cx="4207680" cy="956880"/>
          </a:xfrm>
        </p:grpSpPr>
        <mc:AlternateContent xmlns:mc="http://schemas.openxmlformats.org/markup-compatibility/2006" xmlns:p14="http://schemas.microsoft.com/office/powerpoint/2010/main">
          <mc:Choice Requires="p14">
            <p:contentPart p14:bwMode="auto" r:id="rId17">
              <p14:nvContentPartPr>
                <p14:cNvPr id="46" name="Freihand 45">
                  <a:extLst>
                    <a:ext uri="{FF2B5EF4-FFF2-40B4-BE49-F238E27FC236}">
                      <a16:creationId xmlns:a16="http://schemas.microsoft.com/office/drawing/2014/main" id="{C5EF9968-560D-CD4E-AA96-B2F8684F9B57}"/>
                    </a:ext>
                  </a:extLst>
                </p14:cNvPr>
                <p14:cNvContentPartPr/>
                <p14:nvPr/>
              </p14:nvContentPartPr>
              <p14:xfrm>
                <a:off x="1000618" y="3007051"/>
                <a:ext cx="4201920" cy="914400"/>
              </p14:xfrm>
            </p:contentPart>
          </mc:Choice>
          <mc:Fallback xmlns="">
            <p:pic>
              <p:nvPicPr>
                <p:cNvPr id="46" name="Freihand 45">
                  <a:extLst>
                    <a:ext uri="{FF2B5EF4-FFF2-40B4-BE49-F238E27FC236}">
                      <a16:creationId xmlns:a16="http://schemas.microsoft.com/office/drawing/2014/main" id="{C5EF9968-560D-CD4E-AA96-B2F8684F9B57}"/>
                    </a:ext>
                  </a:extLst>
                </p:cNvPr>
                <p:cNvPicPr/>
                <p:nvPr/>
              </p:nvPicPr>
              <p:blipFill>
                <a:blip r:embed="rId18"/>
                <a:stretch>
                  <a:fillRect/>
                </a:stretch>
              </p:blipFill>
              <p:spPr>
                <a:xfrm>
                  <a:off x="964618" y="2971411"/>
                  <a:ext cx="4273560" cy="986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8" name="Freihand 47">
                  <a:extLst>
                    <a:ext uri="{FF2B5EF4-FFF2-40B4-BE49-F238E27FC236}">
                      <a16:creationId xmlns:a16="http://schemas.microsoft.com/office/drawing/2014/main" id="{B26894EB-1C7C-4E48-9728-F772863CCCE4}"/>
                    </a:ext>
                  </a:extLst>
                </p14:cNvPr>
                <p14:cNvContentPartPr/>
                <p14:nvPr/>
              </p14:nvContentPartPr>
              <p14:xfrm>
                <a:off x="994858" y="3747571"/>
                <a:ext cx="272160" cy="216360"/>
              </p14:xfrm>
            </p:contentPart>
          </mc:Choice>
          <mc:Fallback xmlns="">
            <p:pic>
              <p:nvPicPr>
                <p:cNvPr id="48" name="Freihand 47">
                  <a:extLst>
                    <a:ext uri="{FF2B5EF4-FFF2-40B4-BE49-F238E27FC236}">
                      <a16:creationId xmlns:a16="http://schemas.microsoft.com/office/drawing/2014/main" id="{B26894EB-1C7C-4E48-9728-F772863CCCE4}"/>
                    </a:ext>
                  </a:extLst>
                </p:cNvPr>
                <p:cNvPicPr/>
                <p:nvPr/>
              </p:nvPicPr>
              <p:blipFill>
                <a:blip r:embed="rId20"/>
                <a:stretch>
                  <a:fillRect/>
                </a:stretch>
              </p:blipFill>
              <p:spPr>
                <a:xfrm>
                  <a:off x="959218" y="3711571"/>
                  <a:ext cx="343800" cy="288000"/>
                </a:xfrm>
                <a:prstGeom prst="rect">
                  <a:avLst/>
                </a:prstGeom>
              </p:spPr>
            </p:pic>
          </mc:Fallback>
        </mc:AlternateContent>
      </p:grpSp>
      <p:grpSp>
        <p:nvGrpSpPr>
          <p:cNvPr id="59" name="Gruppieren 58">
            <a:extLst>
              <a:ext uri="{FF2B5EF4-FFF2-40B4-BE49-F238E27FC236}">
                <a16:creationId xmlns:a16="http://schemas.microsoft.com/office/drawing/2014/main" id="{B6DAF975-AC42-B44F-8B54-5E425C413CE6}"/>
              </a:ext>
            </a:extLst>
          </p:cNvPr>
          <p:cNvGrpSpPr/>
          <p:nvPr/>
        </p:nvGrpSpPr>
        <p:grpSpPr>
          <a:xfrm>
            <a:off x="6268468" y="2030992"/>
            <a:ext cx="1333800" cy="215280"/>
            <a:chOff x="6219360" y="2010571"/>
            <a:chExt cx="1333800" cy="215280"/>
          </a:xfrm>
        </p:grpSpPr>
        <mc:AlternateContent xmlns:mc="http://schemas.openxmlformats.org/markup-compatibility/2006" xmlns:p14="http://schemas.microsoft.com/office/powerpoint/2010/main">
          <mc:Choice Requires="p14">
            <p:contentPart p14:bwMode="auto" r:id="rId21">
              <p14:nvContentPartPr>
                <p14:cNvPr id="57" name="Freihand 56">
                  <a:extLst>
                    <a:ext uri="{FF2B5EF4-FFF2-40B4-BE49-F238E27FC236}">
                      <a16:creationId xmlns:a16="http://schemas.microsoft.com/office/drawing/2014/main" id="{21E222BC-5B20-FA48-BD0F-844DEAD62DD2}"/>
                    </a:ext>
                  </a:extLst>
                </p14:cNvPr>
                <p14:cNvContentPartPr/>
                <p14:nvPr/>
              </p14:nvContentPartPr>
              <p14:xfrm>
                <a:off x="6219360" y="2066011"/>
                <a:ext cx="1256760" cy="133920"/>
              </p14:xfrm>
            </p:contentPart>
          </mc:Choice>
          <mc:Fallback xmlns="">
            <p:pic>
              <p:nvPicPr>
                <p:cNvPr id="57" name="Freihand 56">
                  <a:extLst>
                    <a:ext uri="{FF2B5EF4-FFF2-40B4-BE49-F238E27FC236}">
                      <a16:creationId xmlns:a16="http://schemas.microsoft.com/office/drawing/2014/main" id="{21E222BC-5B20-FA48-BD0F-844DEAD62DD2}"/>
                    </a:ext>
                  </a:extLst>
                </p:cNvPr>
                <p:cNvPicPr/>
                <p:nvPr/>
              </p:nvPicPr>
              <p:blipFill>
                <a:blip r:embed="rId22"/>
                <a:stretch>
                  <a:fillRect/>
                </a:stretch>
              </p:blipFill>
              <p:spPr>
                <a:xfrm>
                  <a:off x="6183720" y="2030011"/>
                  <a:ext cx="13284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8" name="Freihand 57">
                  <a:extLst>
                    <a:ext uri="{FF2B5EF4-FFF2-40B4-BE49-F238E27FC236}">
                      <a16:creationId xmlns:a16="http://schemas.microsoft.com/office/drawing/2014/main" id="{99F3BE2E-B177-2F4C-8136-DA25F3D94D23}"/>
                    </a:ext>
                  </a:extLst>
                </p14:cNvPr>
                <p14:cNvContentPartPr/>
                <p14:nvPr/>
              </p14:nvContentPartPr>
              <p14:xfrm>
                <a:off x="7365240" y="2010571"/>
                <a:ext cx="187920" cy="215280"/>
              </p14:xfrm>
            </p:contentPart>
          </mc:Choice>
          <mc:Fallback xmlns="">
            <p:pic>
              <p:nvPicPr>
                <p:cNvPr id="58" name="Freihand 57">
                  <a:extLst>
                    <a:ext uri="{FF2B5EF4-FFF2-40B4-BE49-F238E27FC236}">
                      <a16:creationId xmlns:a16="http://schemas.microsoft.com/office/drawing/2014/main" id="{99F3BE2E-B177-2F4C-8136-DA25F3D94D23}"/>
                    </a:ext>
                  </a:extLst>
                </p:cNvPr>
                <p:cNvPicPr/>
                <p:nvPr/>
              </p:nvPicPr>
              <p:blipFill>
                <a:blip r:embed="rId24"/>
                <a:stretch>
                  <a:fillRect/>
                </a:stretch>
              </p:blipFill>
              <p:spPr>
                <a:xfrm>
                  <a:off x="7329600" y="1974931"/>
                  <a:ext cx="259560" cy="286920"/>
                </a:xfrm>
                <a:prstGeom prst="rect">
                  <a:avLst/>
                </a:prstGeom>
              </p:spPr>
            </p:pic>
          </mc:Fallback>
        </mc:AlternateContent>
      </p:grpSp>
      <p:grpSp>
        <p:nvGrpSpPr>
          <p:cNvPr id="62" name="Gruppieren 61">
            <a:extLst>
              <a:ext uri="{FF2B5EF4-FFF2-40B4-BE49-F238E27FC236}">
                <a16:creationId xmlns:a16="http://schemas.microsoft.com/office/drawing/2014/main" id="{5560CE89-4C2A-EC48-9C6E-715085288C82}"/>
              </a:ext>
            </a:extLst>
          </p:cNvPr>
          <p:cNvGrpSpPr/>
          <p:nvPr/>
        </p:nvGrpSpPr>
        <p:grpSpPr>
          <a:xfrm>
            <a:off x="6591778" y="593445"/>
            <a:ext cx="1928880" cy="1366200"/>
            <a:chOff x="6302880" y="343051"/>
            <a:chExt cx="1928880" cy="1366200"/>
          </a:xfrm>
        </p:grpSpPr>
        <mc:AlternateContent xmlns:mc="http://schemas.openxmlformats.org/markup-compatibility/2006" xmlns:p14="http://schemas.microsoft.com/office/powerpoint/2010/main">
          <mc:Choice Requires="p14">
            <p:contentPart p14:bwMode="auto" r:id="rId25">
              <p14:nvContentPartPr>
                <p14:cNvPr id="60" name="Freihand 59">
                  <a:extLst>
                    <a:ext uri="{FF2B5EF4-FFF2-40B4-BE49-F238E27FC236}">
                      <a16:creationId xmlns:a16="http://schemas.microsoft.com/office/drawing/2014/main" id="{4D1970A7-E02F-F44F-AE62-F7A55A295CF7}"/>
                    </a:ext>
                  </a:extLst>
                </p14:cNvPr>
                <p14:cNvContentPartPr/>
                <p14:nvPr/>
              </p14:nvContentPartPr>
              <p14:xfrm>
                <a:off x="6302880" y="343051"/>
                <a:ext cx="1850400" cy="1366200"/>
              </p14:xfrm>
            </p:contentPart>
          </mc:Choice>
          <mc:Fallback xmlns="">
            <p:pic>
              <p:nvPicPr>
                <p:cNvPr id="60" name="Freihand 59">
                  <a:extLst>
                    <a:ext uri="{FF2B5EF4-FFF2-40B4-BE49-F238E27FC236}">
                      <a16:creationId xmlns:a16="http://schemas.microsoft.com/office/drawing/2014/main" id="{4D1970A7-E02F-F44F-AE62-F7A55A295CF7}"/>
                    </a:ext>
                  </a:extLst>
                </p:cNvPr>
                <p:cNvPicPr/>
                <p:nvPr/>
              </p:nvPicPr>
              <p:blipFill>
                <a:blip r:embed="rId26"/>
                <a:stretch>
                  <a:fillRect/>
                </a:stretch>
              </p:blipFill>
              <p:spPr>
                <a:xfrm>
                  <a:off x="6266880" y="307411"/>
                  <a:ext cx="1922040" cy="14378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 name="Freihand 60">
                  <a:extLst>
                    <a:ext uri="{FF2B5EF4-FFF2-40B4-BE49-F238E27FC236}">
                      <a16:creationId xmlns:a16="http://schemas.microsoft.com/office/drawing/2014/main" id="{19C6BA42-67C4-7E42-9D22-C68F96278AC6}"/>
                    </a:ext>
                  </a:extLst>
                </p14:cNvPr>
                <p14:cNvContentPartPr/>
                <p14:nvPr/>
              </p14:nvContentPartPr>
              <p14:xfrm>
                <a:off x="8064360" y="534571"/>
                <a:ext cx="167400" cy="124560"/>
              </p14:xfrm>
            </p:contentPart>
          </mc:Choice>
          <mc:Fallback xmlns="">
            <p:pic>
              <p:nvPicPr>
                <p:cNvPr id="61" name="Freihand 60">
                  <a:extLst>
                    <a:ext uri="{FF2B5EF4-FFF2-40B4-BE49-F238E27FC236}">
                      <a16:creationId xmlns:a16="http://schemas.microsoft.com/office/drawing/2014/main" id="{19C6BA42-67C4-7E42-9D22-C68F96278AC6}"/>
                    </a:ext>
                  </a:extLst>
                </p:cNvPr>
                <p:cNvPicPr/>
                <p:nvPr/>
              </p:nvPicPr>
              <p:blipFill>
                <a:blip r:embed="rId28"/>
                <a:stretch>
                  <a:fillRect/>
                </a:stretch>
              </p:blipFill>
              <p:spPr>
                <a:xfrm>
                  <a:off x="8028360" y="498571"/>
                  <a:ext cx="239040" cy="196200"/>
                </a:xfrm>
                <a:prstGeom prst="rect">
                  <a:avLst/>
                </a:prstGeom>
              </p:spPr>
            </p:pic>
          </mc:Fallback>
        </mc:AlternateContent>
      </p:grpSp>
      <p:sp>
        <p:nvSpPr>
          <p:cNvPr id="67" name="Textfeld 66">
            <a:extLst>
              <a:ext uri="{FF2B5EF4-FFF2-40B4-BE49-F238E27FC236}">
                <a16:creationId xmlns:a16="http://schemas.microsoft.com/office/drawing/2014/main" id="{5AF488CF-01DB-AB40-997E-874776AF6584}"/>
              </a:ext>
            </a:extLst>
          </p:cNvPr>
          <p:cNvSpPr txBox="1"/>
          <p:nvPr/>
        </p:nvSpPr>
        <p:spPr>
          <a:xfrm>
            <a:off x="7943178" y="2363434"/>
            <a:ext cx="1066318" cy="646331"/>
          </a:xfrm>
          <a:prstGeom prst="rect">
            <a:avLst/>
          </a:prstGeom>
          <a:noFill/>
        </p:spPr>
        <p:txBody>
          <a:bodyPr wrap="none" rtlCol="0">
            <a:spAutoFit/>
          </a:bodyPr>
          <a:lstStyle/>
          <a:p>
            <a:r>
              <a:rPr lang="de-DE" dirty="0"/>
              <a:t>Friedrich </a:t>
            </a:r>
          </a:p>
          <a:p>
            <a:r>
              <a:rPr lang="de-DE" dirty="0"/>
              <a:t>Glauser</a:t>
            </a:r>
          </a:p>
        </p:txBody>
      </p:sp>
      <p:grpSp>
        <p:nvGrpSpPr>
          <p:cNvPr id="70" name="Gruppieren 69">
            <a:extLst>
              <a:ext uri="{FF2B5EF4-FFF2-40B4-BE49-F238E27FC236}">
                <a16:creationId xmlns:a16="http://schemas.microsoft.com/office/drawing/2014/main" id="{4DEB44CD-845A-7B4F-B363-10077FB0FCFB}"/>
              </a:ext>
            </a:extLst>
          </p:cNvPr>
          <p:cNvGrpSpPr/>
          <p:nvPr/>
        </p:nvGrpSpPr>
        <p:grpSpPr>
          <a:xfrm>
            <a:off x="7129440" y="2490091"/>
            <a:ext cx="711360" cy="222120"/>
            <a:chOff x="7129440" y="2490091"/>
            <a:chExt cx="711360" cy="222120"/>
          </a:xfrm>
        </p:grpSpPr>
        <mc:AlternateContent xmlns:mc="http://schemas.openxmlformats.org/markup-compatibility/2006" xmlns:p14="http://schemas.microsoft.com/office/powerpoint/2010/main">
          <mc:Choice Requires="p14">
            <p:contentPart p14:bwMode="auto" r:id="rId29">
              <p14:nvContentPartPr>
                <p14:cNvPr id="68" name="Freihand 67">
                  <a:extLst>
                    <a:ext uri="{FF2B5EF4-FFF2-40B4-BE49-F238E27FC236}">
                      <a16:creationId xmlns:a16="http://schemas.microsoft.com/office/drawing/2014/main" id="{80A20F02-8480-3B4A-9E5B-EFF615BC6EEE}"/>
                    </a:ext>
                  </a:extLst>
                </p14:cNvPr>
                <p14:cNvContentPartPr/>
                <p14:nvPr/>
              </p14:nvContentPartPr>
              <p14:xfrm>
                <a:off x="7129440" y="2566771"/>
                <a:ext cx="592920" cy="24480"/>
              </p14:xfrm>
            </p:contentPart>
          </mc:Choice>
          <mc:Fallback xmlns="">
            <p:pic>
              <p:nvPicPr>
                <p:cNvPr id="68" name="Freihand 67">
                  <a:extLst>
                    <a:ext uri="{FF2B5EF4-FFF2-40B4-BE49-F238E27FC236}">
                      <a16:creationId xmlns:a16="http://schemas.microsoft.com/office/drawing/2014/main" id="{80A20F02-8480-3B4A-9E5B-EFF615BC6EEE}"/>
                    </a:ext>
                  </a:extLst>
                </p:cNvPr>
                <p:cNvPicPr/>
                <p:nvPr/>
              </p:nvPicPr>
              <p:blipFill>
                <a:blip r:embed="rId30"/>
                <a:stretch>
                  <a:fillRect/>
                </a:stretch>
              </p:blipFill>
              <p:spPr>
                <a:xfrm>
                  <a:off x="7093800" y="2530771"/>
                  <a:ext cx="6645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9" name="Freihand 68">
                  <a:extLst>
                    <a:ext uri="{FF2B5EF4-FFF2-40B4-BE49-F238E27FC236}">
                      <a16:creationId xmlns:a16="http://schemas.microsoft.com/office/drawing/2014/main" id="{18DC67C1-DA9C-A843-9A13-8E5D6A4DC085}"/>
                    </a:ext>
                  </a:extLst>
                </p14:cNvPr>
                <p14:cNvContentPartPr/>
                <p14:nvPr/>
              </p14:nvContentPartPr>
              <p14:xfrm>
                <a:off x="7634520" y="2490091"/>
                <a:ext cx="206280" cy="222120"/>
              </p14:xfrm>
            </p:contentPart>
          </mc:Choice>
          <mc:Fallback xmlns="">
            <p:pic>
              <p:nvPicPr>
                <p:cNvPr id="69" name="Freihand 68">
                  <a:extLst>
                    <a:ext uri="{FF2B5EF4-FFF2-40B4-BE49-F238E27FC236}">
                      <a16:creationId xmlns:a16="http://schemas.microsoft.com/office/drawing/2014/main" id="{18DC67C1-DA9C-A843-9A13-8E5D6A4DC085}"/>
                    </a:ext>
                  </a:extLst>
                </p:cNvPr>
                <p:cNvPicPr/>
                <p:nvPr/>
              </p:nvPicPr>
              <p:blipFill>
                <a:blip r:embed="rId32"/>
                <a:stretch>
                  <a:fillRect/>
                </a:stretch>
              </p:blipFill>
              <p:spPr>
                <a:xfrm>
                  <a:off x="7598520" y="2454091"/>
                  <a:ext cx="277920" cy="293760"/>
                </a:xfrm>
                <a:prstGeom prst="rect">
                  <a:avLst/>
                </a:prstGeom>
              </p:spPr>
            </p:pic>
          </mc:Fallback>
        </mc:AlternateContent>
      </p:grpSp>
      <p:pic>
        <p:nvPicPr>
          <p:cNvPr id="30" name="AU-20160711-1509-1900" descr="AU-20160711-1509-1900">
            <a:hlinkClick r:id="" action="ppaction://media"/>
            <a:extLst>
              <a:ext uri="{FF2B5EF4-FFF2-40B4-BE49-F238E27FC236}">
                <a16:creationId xmlns:a16="http://schemas.microsoft.com/office/drawing/2014/main" id="{312DE381-267A-4D4A-B963-CFCBD0581B93}"/>
              </a:ext>
            </a:extLst>
          </p:cNvPr>
          <p:cNvPicPr>
            <a:picLocks noChangeAspect="1"/>
          </p:cNvPicPr>
          <p:nvPr>
            <a:audioFile r:link="rId2"/>
            <p:extLst>
              <p:ext uri="{DAA4B4D4-6D71-4841-9C94-3DE7FCFB9230}">
                <p14:media xmlns:p14="http://schemas.microsoft.com/office/powerpoint/2010/main" r:embed="rId1"/>
              </p:ext>
            </p:extLst>
          </p:nvPr>
        </p:nvPicPr>
        <p:blipFill>
          <a:blip r:embed="rId33"/>
          <a:stretch>
            <a:fillRect/>
          </a:stretch>
        </p:blipFill>
        <p:spPr>
          <a:xfrm>
            <a:off x="680389" y="5292653"/>
            <a:ext cx="812800" cy="812800"/>
          </a:xfrm>
          <a:prstGeom prst="rect">
            <a:avLst/>
          </a:prstGeom>
        </p:spPr>
      </p:pic>
    </p:spTree>
    <p:extLst>
      <p:ext uri="{BB962C8B-B14F-4D97-AF65-F5344CB8AC3E}">
        <p14:creationId xmlns:p14="http://schemas.microsoft.com/office/powerpoint/2010/main" val="153031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dissolv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nodeType="clickEffect">
                                  <p:stCondLst>
                                    <p:cond delay="0"/>
                                  </p:stCondLst>
                                  <p:childTnLst>
                                    <p:animEffect transition="out" filter="dissolve">
                                      <p:cBhvr>
                                        <p:cTn id="33" dur="500"/>
                                        <p:tgtEl>
                                          <p:spTgt spid="49"/>
                                        </p:tgtEl>
                                      </p:cBhvr>
                                    </p:animEffect>
                                    <p:set>
                                      <p:cBhvr>
                                        <p:cTn id="34" dur="1" fill="hold">
                                          <p:stCondLst>
                                            <p:cond delay="499"/>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dissolv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43"/>
                                        </p:tgtEl>
                                      </p:cBhvr>
                                    </p:animEffect>
                                    <p:set>
                                      <p:cBhvr>
                                        <p:cTn id="53" dur="1" fill="hold">
                                          <p:stCondLst>
                                            <p:cond delay="499"/>
                                          </p:stCondLst>
                                        </p:cTn>
                                        <p:tgtEl>
                                          <p:spTgt spid="4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dissolv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xit" presetSubtype="0" fill="hold" nodeType="clickEffect">
                                  <p:stCondLst>
                                    <p:cond delay="0"/>
                                  </p:stCondLst>
                                  <p:childTnLst>
                                    <p:animEffect transition="out" filter="dissolv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par>
                                <p:cTn id="72" presetID="9"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dissolve">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59"/>
                                        </p:tgtEl>
                                      </p:cBhvr>
                                    </p:animEffect>
                                    <p:set>
                                      <p:cBhvr>
                                        <p:cTn id="79" dur="1" fill="hold">
                                          <p:stCondLst>
                                            <p:cond delay="499"/>
                                          </p:stCondLst>
                                        </p:cTn>
                                        <p:tgtEl>
                                          <p:spTgt spid="5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dissolve">
                                      <p:cBhvr>
                                        <p:cTn id="84" dur="500"/>
                                        <p:tgtEl>
                                          <p:spTgt spid="25"/>
                                        </p:tgtEl>
                                      </p:cBhvr>
                                    </p:animEffect>
                                  </p:childTnLst>
                                </p:cTn>
                              </p:par>
                              <p:par>
                                <p:cTn id="85" presetID="9" presetClass="entr" presetSubtype="0" fill="hold" nodeType="with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dissolve">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nodeType="clickEffect">
                                  <p:stCondLst>
                                    <p:cond delay="0"/>
                                  </p:stCondLst>
                                  <p:childTnLst>
                                    <p:animEffect transition="out" filter="dissolve">
                                      <p:cBhvr>
                                        <p:cTn id="91" dur="500"/>
                                        <p:tgtEl>
                                          <p:spTgt spid="62"/>
                                        </p:tgtEl>
                                      </p:cBhvr>
                                    </p:animEffect>
                                    <p:set>
                                      <p:cBhvr>
                                        <p:cTn id="92" dur="1" fill="hold">
                                          <p:stCondLst>
                                            <p:cond delay="499"/>
                                          </p:stCondLst>
                                        </p:cTn>
                                        <p:tgtEl>
                                          <p:spTgt spid="6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dissolve">
                                      <p:cBhvr>
                                        <p:cTn id="97" dur="500"/>
                                        <p:tgtEl>
                                          <p:spTgt spid="67"/>
                                        </p:tgtEl>
                                      </p:cBhvr>
                                    </p:animEffect>
                                  </p:childTnLst>
                                </p:cTn>
                              </p:par>
                              <p:par>
                                <p:cTn id="98" presetID="9" presetClass="entr" presetSubtype="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xit" presetSubtype="0" fill="hold" nodeType="clickEffect">
                                  <p:stCondLst>
                                    <p:cond delay="0"/>
                                  </p:stCondLst>
                                  <p:childTnLst>
                                    <p:animEffect transition="out" filter="dissolve">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mediacall" presetSubtype="0" fill="hold" nodeType="clickEffect">
                                  <p:stCondLst>
                                    <p:cond delay="0"/>
                                  </p:stCondLst>
                                  <p:childTnLst>
                                    <p:cmd type="call" cmd="playFrom(0.0)">
                                      <p:cBhvr>
                                        <p:cTn id="109" dur="85348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30"/>
                </p:tgtEl>
              </p:cMediaNode>
            </p:audio>
          </p:childTnLst>
        </p:cTn>
      </p:par>
    </p:tnLst>
    <p:bldLst>
      <p:bldP spid="6" grpId="0"/>
      <p:bldP spid="13" grpId="0"/>
      <p:bldP spid="23" grpId="0"/>
      <p:bldP spid="24" grpId="0"/>
      <p:bldP spid="25" grpId="0"/>
      <p:bldP spid="45" grpId="0"/>
      <p:bldP spid="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17DE3C-8B5A-0D37-8620-8B1248BCA868}"/>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07D2FA05-09B2-459C-78EE-B73FDD57B229}"/>
              </a:ext>
            </a:extLst>
          </p:cNvPr>
          <p:cNvPicPr>
            <a:picLocks noGrp="1" noChangeAspect="1"/>
          </p:cNvPicPr>
          <p:nvPr>
            <p:ph idx="1"/>
          </p:nvPr>
        </p:nvPicPr>
        <p:blipFill>
          <a:blip r:embed="rId2"/>
          <a:stretch>
            <a:fillRect/>
          </a:stretch>
        </p:blipFill>
        <p:spPr>
          <a:xfrm>
            <a:off x="403284" y="365126"/>
            <a:ext cx="4434631" cy="6025880"/>
          </a:xfrm>
        </p:spPr>
      </p:pic>
      <p:sp>
        <p:nvSpPr>
          <p:cNvPr id="5" name="Textfeld 4">
            <a:extLst>
              <a:ext uri="{FF2B5EF4-FFF2-40B4-BE49-F238E27FC236}">
                <a16:creationId xmlns:a16="http://schemas.microsoft.com/office/drawing/2014/main" id="{677D809C-B7A3-686B-36E5-CCF9095FD8E7}"/>
              </a:ext>
            </a:extLst>
          </p:cNvPr>
          <p:cNvSpPr txBox="1"/>
          <p:nvPr/>
        </p:nvSpPr>
        <p:spPr>
          <a:xfrm>
            <a:off x="403284" y="6492874"/>
            <a:ext cx="2013693" cy="276999"/>
          </a:xfrm>
          <a:prstGeom prst="rect">
            <a:avLst/>
          </a:prstGeom>
          <a:noFill/>
        </p:spPr>
        <p:txBody>
          <a:bodyPr wrap="none" rtlCol="0">
            <a:spAutoFit/>
          </a:bodyPr>
          <a:lstStyle/>
          <a:p>
            <a:r>
              <a:rPr lang="de-DE" sz="1200" dirty="0"/>
              <a:t>Hugo Ball, Dada Auftritt 1916</a:t>
            </a:r>
          </a:p>
        </p:txBody>
      </p:sp>
      <p:pic>
        <p:nvPicPr>
          <p:cNvPr id="6" name="Grafik 5">
            <a:extLst>
              <a:ext uri="{FF2B5EF4-FFF2-40B4-BE49-F238E27FC236}">
                <a16:creationId xmlns:a16="http://schemas.microsoft.com/office/drawing/2014/main" id="{CC3D9761-F2E9-9E25-AD5E-C1540951718A}"/>
              </a:ext>
            </a:extLst>
          </p:cNvPr>
          <p:cNvPicPr>
            <a:picLocks noChangeAspect="1"/>
          </p:cNvPicPr>
          <p:nvPr/>
        </p:nvPicPr>
        <p:blipFill>
          <a:blip r:embed="rId3"/>
          <a:stretch>
            <a:fillRect/>
          </a:stretch>
        </p:blipFill>
        <p:spPr>
          <a:xfrm>
            <a:off x="4837915" y="253421"/>
            <a:ext cx="4000118" cy="6137585"/>
          </a:xfrm>
          <a:prstGeom prst="rect">
            <a:avLst/>
          </a:prstGeom>
        </p:spPr>
      </p:pic>
      <p:sp>
        <p:nvSpPr>
          <p:cNvPr id="7" name="Textfeld 6">
            <a:extLst>
              <a:ext uri="{FF2B5EF4-FFF2-40B4-BE49-F238E27FC236}">
                <a16:creationId xmlns:a16="http://schemas.microsoft.com/office/drawing/2014/main" id="{59724038-6D08-2300-42A6-D74788CE23A3}"/>
              </a:ext>
            </a:extLst>
          </p:cNvPr>
          <p:cNvSpPr txBox="1"/>
          <p:nvPr/>
        </p:nvSpPr>
        <p:spPr>
          <a:xfrm>
            <a:off x="5029787" y="6492874"/>
            <a:ext cx="1808187" cy="276999"/>
          </a:xfrm>
          <a:prstGeom prst="rect">
            <a:avLst/>
          </a:prstGeom>
          <a:noFill/>
        </p:spPr>
        <p:txBody>
          <a:bodyPr wrap="none" rtlCol="0">
            <a:spAutoFit/>
          </a:bodyPr>
          <a:lstStyle/>
          <a:p>
            <a:r>
              <a:rPr lang="de-DE" sz="1200" dirty="0"/>
              <a:t>Hugo Ball, </a:t>
            </a:r>
            <a:r>
              <a:rPr lang="de-DE" sz="1200" dirty="0" err="1"/>
              <a:t>Karavane</a:t>
            </a:r>
            <a:r>
              <a:rPr lang="de-DE" sz="1200" dirty="0"/>
              <a:t>, 1917</a:t>
            </a:r>
          </a:p>
        </p:txBody>
      </p:sp>
    </p:spTree>
    <p:extLst>
      <p:ext uri="{BB962C8B-B14F-4D97-AF65-F5344CB8AC3E}">
        <p14:creationId xmlns:p14="http://schemas.microsoft.com/office/powerpoint/2010/main" val="2049571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17DE3C-8B5A-0D37-8620-8B1248BCA868}"/>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07D2FA05-09B2-459C-78EE-B73FDD57B229}"/>
              </a:ext>
            </a:extLst>
          </p:cNvPr>
          <p:cNvPicPr>
            <a:picLocks noGrp="1" noChangeAspect="1"/>
          </p:cNvPicPr>
          <p:nvPr>
            <p:ph idx="1"/>
          </p:nvPr>
        </p:nvPicPr>
        <p:blipFill>
          <a:blip r:embed="rId2">
            <a:alphaModFix amt="35000"/>
          </a:blip>
          <a:stretch>
            <a:fillRect/>
          </a:stretch>
        </p:blipFill>
        <p:spPr>
          <a:xfrm>
            <a:off x="403284" y="365126"/>
            <a:ext cx="4434631" cy="6025880"/>
          </a:xfrm>
        </p:spPr>
      </p:pic>
      <p:sp>
        <p:nvSpPr>
          <p:cNvPr id="5" name="Textfeld 4">
            <a:extLst>
              <a:ext uri="{FF2B5EF4-FFF2-40B4-BE49-F238E27FC236}">
                <a16:creationId xmlns:a16="http://schemas.microsoft.com/office/drawing/2014/main" id="{677D809C-B7A3-686B-36E5-CCF9095FD8E7}"/>
              </a:ext>
            </a:extLst>
          </p:cNvPr>
          <p:cNvSpPr txBox="1"/>
          <p:nvPr/>
        </p:nvSpPr>
        <p:spPr>
          <a:xfrm>
            <a:off x="403284" y="6492874"/>
            <a:ext cx="2013693" cy="276999"/>
          </a:xfrm>
          <a:prstGeom prst="rect">
            <a:avLst/>
          </a:prstGeom>
          <a:noFill/>
        </p:spPr>
        <p:txBody>
          <a:bodyPr wrap="none" rtlCol="0">
            <a:spAutoFit/>
          </a:bodyPr>
          <a:lstStyle/>
          <a:p>
            <a:r>
              <a:rPr lang="de-DE" sz="1200" dirty="0"/>
              <a:t>Hugo Ball, Dada Auftritt 1916</a:t>
            </a:r>
          </a:p>
        </p:txBody>
      </p:sp>
      <p:pic>
        <p:nvPicPr>
          <p:cNvPr id="6" name="Grafik 5">
            <a:extLst>
              <a:ext uri="{FF2B5EF4-FFF2-40B4-BE49-F238E27FC236}">
                <a16:creationId xmlns:a16="http://schemas.microsoft.com/office/drawing/2014/main" id="{CC3D9761-F2E9-9E25-AD5E-C1540951718A}"/>
              </a:ext>
            </a:extLst>
          </p:cNvPr>
          <p:cNvPicPr>
            <a:picLocks noChangeAspect="1"/>
          </p:cNvPicPr>
          <p:nvPr/>
        </p:nvPicPr>
        <p:blipFill>
          <a:blip r:embed="rId3">
            <a:alphaModFix amt="50000"/>
          </a:blip>
          <a:stretch>
            <a:fillRect/>
          </a:stretch>
        </p:blipFill>
        <p:spPr>
          <a:xfrm>
            <a:off x="4837915" y="253421"/>
            <a:ext cx="4000118" cy="6137585"/>
          </a:xfrm>
          <a:prstGeom prst="rect">
            <a:avLst/>
          </a:prstGeom>
        </p:spPr>
      </p:pic>
      <p:sp>
        <p:nvSpPr>
          <p:cNvPr id="7" name="Textfeld 6">
            <a:extLst>
              <a:ext uri="{FF2B5EF4-FFF2-40B4-BE49-F238E27FC236}">
                <a16:creationId xmlns:a16="http://schemas.microsoft.com/office/drawing/2014/main" id="{59724038-6D08-2300-42A6-D74788CE23A3}"/>
              </a:ext>
            </a:extLst>
          </p:cNvPr>
          <p:cNvSpPr txBox="1"/>
          <p:nvPr/>
        </p:nvSpPr>
        <p:spPr>
          <a:xfrm>
            <a:off x="5029787" y="6492874"/>
            <a:ext cx="1808187" cy="276999"/>
          </a:xfrm>
          <a:prstGeom prst="rect">
            <a:avLst/>
          </a:prstGeom>
          <a:noFill/>
        </p:spPr>
        <p:txBody>
          <a:bodyPr wrap="none" rtlCol="0">
            <a:spAutoFit/>
          </a:bodyPr>
          <a:lstStyle/>
          <a:p>
            <a:r>
              <a:rPr lang="de-DE" sz="1200" dirty="0"/>
              <a:t>Hugo Ball, </a:t>
            </a:r>
            <a:r>
              <a:rPr lang="de-DE" sz="1200" dirty="0" err="1"/>
              <a:t>Karavane</a:t>
            </a:r>
            <a:r>
              <a:rPr lang="de-DE" sz="1200" dirty="0"/>
              <a:t>, 1917</a:t>
            </a:r>
          </a:p>
        </p:txBody>
      </p:sp>
      <p:sp>
        <p:nvSpPr>
          <p:cNvPr id="3" name="Textfeld 2">
            <a:extLst>
              <a:ext uri="{FF2B5EF4-FFF2-40B4-BE49-F238E27FC236}">
                <a16:creationId xmlns:a16="http://schemas.microsoft.com/office/drawing/2014/main" id="{BC6A8972-8748-1392-78EE-21F1B5A210C9}"/>
              </a:ext>
            </a:extLst>
          </p:cNvPr>
          <p:cNvSpPr txBox="1"/>
          <p:nvPr/>
        </p:nvSpPr>
        <p:spPr>
          <a:xfrm>
            <a:off x="854016" y="2445050"/>
            <a:ext cx="7886700" cy="1754326"/>
          </a:xfrm>
          <a:prstGeom prst="rect">
            <a:avLst/>
          </a:prstGeom>
          <a:noFill/>
        </p:spPr>
        <p:txBody>
          <a:bodyPr wrap="square" rtlCol="0">
            <a:spAutoFit/>
          </a:bodyPr>
          <a:lstStyle/>
          <a:p>
            <a:r>
              <a:rPr lang="de-CH" sz="3000" b="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«Ich habe einen alten Lieblingsplan verwirklicht: das Gesamtkunstwerk: Bilder, Musik, Tänze und </a:t>
            </a:r>
            <a:r>
              <a:rPr lang="de-CH" sz="3000" b="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verse</a:t>
            </a:r>
            <a:r>
              <a:rPr lang="de-CH" sz="3000" b="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hier haben wir sie nun.»</a:t>
            </a:r>
            <a:endParaRPr lang="de-CH" sz="3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91655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9B5A9-9B12-8342-B605-CDE10C56EFED}"/>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E1E50E57-4C56-DE4E-9915-D84E6B93D06B}"/>
              </a:ext>
            </a:extLst>
          </p:cNvPr>
          <p:cNvPicPr>
            <a:picLocks noGrp="1" noChangeAspect="1"/>
          </p:cNvPicPr>
          <p:nvPr>
            <p:ph idx="1"/>
          </p:nvPr>
        </p:nvPicPr>
        <p:blipFill>
          <a:blip r:embed="rId2"/>
          <a:stretch>
            <a:fillRect/>
          </a:stretch>
        </p:blipFill>
        <p:spPr>
          <a:xfrm>
            <a:off x="388882" y="365126"/>
            <a:ext cx="4288221" cy="5181600"/>
          </a:xfrm>
        </p:spPr>
      </p:pic>
      <p:pic>
        <p:nvPicPr>
          <p:cNvPr id="5" name="Grafik 4">
            <a:extLst>
              <a:ext uri="{FF2B5EF4-FFF2-40B4-BE49-F238E27FC236}">
                <a16:creationId xmlns:a16="http://schemas.microsoft.com/office/drawing/2014/main" id="{723E7A9A-626C-0649-89ED-7246E2DD0738}"/>
              </a:ext>
            </a:extLst>
          </p:cNvPr>
          <p:cNvPicPr>
            <a:picLocks noChangeAspect="1"/>
          </p:cNvPicPr>
          <p:nvPr/>
        </p:nvPicPr>
        <p:blipFill>
          <a:blip r:embed="rId3"/>
          <a:stretch>
            <a:fillRect/>
          </a:stretch>
        </p:blipFill>
        <p:spPr>
          <a:xfrm>
            <a:off x="4761186" y="4434193"/>
            <a:ext cx="4099035" cy="2153228"/>
          </a:xfrm>
          <a:prstGeom prst="rect">
            <a:avLst/>
          </a:prstGeom>
        </p:spPr>
      </p:pic>
      <p:pic>
        <p:nvPicPr>
          <p:cNvPr id="6" name="Grafik 5" descr="Ein Bild, das draußen, Gebäude, Straße, Reklametafel enthält.&#10;&#10;Automatisch generierte Beschreibung">
            <a:extLst>
              <a:ext uri="{FF2B5EF4-FFF2-40B4-BE49-F238E27FC236}">
                <a16:creationId xmlns:a16="http://schemas.microsoft.com/office/drawing/2014/main" id="{8A6323D4-0435-71BB-B52E-C095E577AAF0}"/>
              </a:ext>
            </a:extLst>
          </p:cNvPr>
          <p:cNvPicPr>
            <a:picLocks noChangeAspect="1"/>
          </p:cNvPicPr>
          <p:nvPr/>
        </p:nvPicPr>
        <p:blipFill>
          <a:blip r:embed="rId4"/>
          <a:stretch>
            <a:fillRect/>
          </a:stretch>
        </p:blipFill>
        <p:spPr>
          <a:xfrm>
            <a:off x="4761186" y="1794076"/>
            <a:ext cx="4045711" cy="2234742"/>
          </a:xfrm>
          <a:prstGeom prst="rect">
            <a:avLst/>
          </a:prstGeom>
        </p:spPr>
      </p:pic>
    </p:spTree>
    <p:extLst>
      <p:ext uri="{BB962C8B-B14F-4D97-AF65-F5344CB8AC3E}">
        <p14:creationId xmlns:p14="http://schemas.microsoft.com/office/powerpoint/2010/main" val="7129237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885</Words>
  <Application>Microsoft Macintosh PowerPoint</Application>
  <PresentationFormat>Bildschirmpräsentation (4:3)</PresentationFormat>
  <Paragraphs>98</Paragraphs>
  <Slides>33</Slides>
  <Notes>0</Notes>
  <HiddenSlides>0</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33</vt:i4>
      </vt:variant>
    </vt:vector>
  </HeadingPairs>
  <TitlesOfParts>
    <vt:vector size="42" baseType="lpstr">
      <vt:lpstr>Arial</vt:lpstr>
      <vt:lpstr>Calibri</vt:lpstr>
      <vt:lpstr>Calibri Light</vt:lpstr>
      <vt:lpstr>FranklinGothic</vt:lpstr>
      <vt:lpstr>hg-t55</vt:lpstr>
      <vt:lpstr>hg-t56</vt:lpstr>
      <vt:lpstr>ll-unica77</vt:lpstr>
      <vt:lpstr>Own</vt:lpstr>
      <vt:lpstr>Office</vt:lpstr>
      <vt:lpstr>Die DADA -  Künstlerinnen des Dadaismus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Emmy Hennings (1885 – 1948)</vt:lpstr>
      <vt:lpstr>PowerPoint-Präsentation</vt:lpstr>
      <vt:lpstr>PowerPoint-Präsentation</vt:lpstr>
      <vt:lpstr>PowerPoint-Präsentation</vt:lpstr>
      <vt:lpstr>PowerPoint-Präsentation</vt:lpstr>
      <vt:lpstr>Emmy Hennings Stimme zum Cabaret Voltaire und zur Galerie Dada</vt:lpstr>
      <vt:lpstr>Suzanne Duchamp (1889 – 1963)</vt:lpstr>
      <vt:lpstr>PowerPoint-Präsentation</vt:lpstr>
      <vt:lpstr>PowerPoint-Präsentation</vt:lpstr>
      <vt:lpstr>PowerPoint-Präsentation</vt:lpstr>
      <vt:lpstr>Sophie Taeuber-Arp (1889 – 1943)</vt:lpstr>
      <vt:lpstr>Beatrice Wood (1893 – 1998)  -&gt;  Regula Strähl</vt:lpstr>
      <vt:lpstr>Sonja Delenay (1885 – 1979)</vt:lpstr>
      <vt:lpstr>Elsa Freytag-Loringhoven (1874 – 1927)</vt:lpstr>
      <vt:lpstr>PowerPoint-Präsentation</vt:lpstr>
      <vt:lpstr>Adya van Rees</vt:lpstr>
      <vt:lpstr>Hilla von Rebay (1890 – 1967)</vt:lpstr>
      <vt:lpstr>PowerPoint-Präsentation</vt:lpstr>
      <vt:lpstr>PowerPoint-Präsentation</vt:lpstr>
      <vt:lpstr>Angelika Hoerle (1899 – 1923)</vt:lpstr>
      <vt:lpstr>PowerPoint-Präsentation</vt:lpstr>
      <vt:lpstr>PowerPoint-Präsentation</vt:lpstr>
      <vt:lpstr>Académie Julian, Paris</vt:lpstr>
      <vt:lpstr>Unterrichtsanstalt des Berliner Kunstgewerbemuseum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DADA- Künstlerinnen des Dadaismus</dc:title>
  <dc:creator>Winiger Sandra</dc:creator>
  <cp:lastModifiedBy>Winiger Sandra</cp:lastModifiedBy>
  <cp:revision>7</cp:revision>
  <dcterms:created xsi:type="dcterms:W3CDTF">2022-11-18T14:05:04Z</dcterms:created>
  <dcterms:modified xsi:type="dcterms:W3CDTF">2023-11-24T12:36:46Z</dcterms:modified>
</cp:coreProperties>
</file>