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2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 snapToObjects="1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9C911-B089-214A-8867-7C0A840FC1AF}" type="datetimeFigureOut">
              <a:rPr lang="de-DE" smtClean="0"/>
              <a:t>02.12.22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C8775-C77A-E644-9443-CA758F4A2F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02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8775-C77A-E644-9443-CA758F4A2F5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06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294B5-8205-D149-8BF9-A47C02B44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53C86E-D4B7-0B43-9EA2-79CDAEA46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B8323C-0DF7-1742-B3C5-79725067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17E-DAA9-AA47-A795-E1FCA562FCC4}" type="datetimeFigureOut">
              <a:rPr lang="de-DE" smtClean="0"/>
              <a:t>02.12.22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DE7814-CB05-C248-9698-5518EC12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4DA589-5825-9D45-8BCE-EC9E083F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89A2-2477-C74F-A351-ADC9984E8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6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CB5C9-F082-6B4B-91F7-0432B2FE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DCDD155-08DA-CC49-9B11-329872B70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ABED22-6B16-A44D-94F8-8EB6B169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17E-DAA9-AA47-A795-E1FCA562FCC4}" type="datetimeFigureOut">
              <a:rPr lang="de-DE" smtClean="0"/>
              <a:t>02.12.22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DD71FD-0295-5146-A337-BFB81711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CFEACD-B9B9-8D4D-ADD3-E58A398B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89A2-2477-C74F-A351-ADC9984E8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71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D91F5BB-A660-BE4F-BC82-5F3D39AD0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79E5141-BF3C-5042-97DA-E6C0B33AB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37A9D7-3A75-B94B-8F88-733F33ED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17E-DAA9-AA47-A795-E1FCA562FCC4}" type="datetimeFigureOut">
              <a:rPr lang="de-DE" smtClean="0"/>
              <a:t>02.12.22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5385C7-06C4-AA48-BF6A-E170F600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77A0F3-B031-CF44-AE6C-32647994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89A2-2477-C74F-A351-ADC9984E8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2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092C8-BD02-1448-BF85-9535D5CB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8DAFB0-26AA-6A40-9BFA-9B2599E52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D0054A-38B7-8249-99A5-80B7052F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17E-DAA9-AA47-A795-E1FCA562FCC4}" type="datetimeFigureOut">
              <a:rPr lang="de-DE" smtClean="0"/>
              <a:t>02.12.22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83D5DE-F9B1-2F4E-9A3A-14E1B558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109AC0-7EF2-E345-AA8B-8AAA60CB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89A2-2477-C74F-A351-ADC9984E8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9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41592-295B-954D-96F4-72D6A5065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E3CDB1-A1A7-EA43-8710-9B67D266E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F9274-D74D-8346-B4BB-8DDD6D4E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17E-DAA9-AA47-A795-E1FCA562FCC4}" type="datetimeFigureOut">
              <a:rPr lang="de-DE" smtClean="0"/>
              <a:t>02.12.22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54E007-3184-F044-967B-87F67DEC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696F71-4D09-CB47-AE1D-F7E58BD3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89A2-2477-C74F-A351-ADC9984E8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0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5D753-363A-914E-BFF3-6BC198D1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CA1176-5533-C04D-8E59-41CC0B8DE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D868C5-DE1A-F64F-BF44-4E268F17B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9B5D2D-D89C-D043-ADE8-A0B776EF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17E-DAA9-AA47-A795-E1FCA562FCC4}" type="datetimeFigureOut">
              <a:rPr lang="de-DE" smtClean="0"/>
              <a:t>02.12.22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DF504E-7454-C045-8C1D-54290378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7CD52E-D588-6D4D-9FF2-BA80E3F5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89A2-2477-C74F-A351-ADC9984E8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75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D542F-F234-624B-9755-B752CEBE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E62C42-3C4D-A54F-8F23-9765C58AD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2EAAC3-790E-A147-8B18-8E9C02061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7C49830-A500-EA48-B042-841BDE865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96779D9-02EE-3940-A7C1-BDDFD1D9A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50D0698-E1C6-8243-B0C8-C7A928FC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17E-DAA9-AA47-A795-E1FCA562FCC4}" type="datetimeFigureOut">
              <a:rPr lang="de-DE" smtClean="0"/>
              <a:t>02.12.22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304A33-6BBA-9448-9D54-EAA0B59F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52DB1BE-261C-A54D-8B27-CE2243C2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89A2-2477-C74F-A351-ADC9984E8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5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4B426-6B77-FB48-AD3D-B0F051EE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42BA50-3AD9-7542-980A-04E1999E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17E-DAA9-AA47-A795-E1FCA562FCC4}" type="datetimeFigureOut">
              <a:rPr lang="de-DE" smtClean="0"/>
              <a:t>02.12.22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092955-F5D8-A342-BA79-F4F987FA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BEC963-8CB2-2046-BC3C-B09C05AF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89A2-2477-C74F-A351-ADC9984E8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46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E3E2A7-BF9D-2045-9D8D-9E2D7088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17E-DAA9-AA47-A795-E1FCA562FCC4}" type="datetimeFigureOut">
              <a:rPr lang="de-DE" smtClean="0"/>
              <a:t>02.12.22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A1C4E3-21F4-B642-829F-B4BD4A3B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C681CB-4C7D-8C41-B0AE-956871B9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89A2-2477-C74F-A351-ADC9984E8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97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B685C-949D-CC48-B11F-508F9039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B0DB0C-F163-2C40-8482-D28472456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64FB0D-22D3-D942-87AF-1907EE82E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8FE58F-BA6E-C047-8A4E-D53D663E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17E-DAA9-AA47-A795-E1FCA562FCC4}" type="datetimeFigureOut">
              <a:rPr lang="de-DE" smtClean="0"/>
              <a:t>02.12.22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B2249E-DB02-A84F-B5F6-77D064FA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562FF8-3481-9A46-AA7A-E7E895AE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89A2-2477-C74F-A351-ADC9984E8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43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CD518-FACC-D345-B741-34F2F8EC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D611AE3-36FD-224A-9706-82D2FC4E7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B9AE31-97B3-4F4F-8E42-3B0A55471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5ABB90-BF1F-B444-9E1B-73F355A6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17E-DAA9-AA47-A795-E1FCA562FCC4}" type="datetimeFigureOut">
              <a:rPr lang="de-DE" smtClean="0"/>
              <a:t>02.12.22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7C140C-BF17-CF46-A62F-61FB49B2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32D397-4F88-1E45-97A2-C484A68E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89A2-2477-C74F-A351-ADC9984E8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8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8B93C8-DE72-F345-8D7A-325DB0E4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D514B3-5F0F-8945-AA37-7A2BF7887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08E3ED-00DA-D548-892C-0E36D9C3F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B17E-DAA9-AA47-A795-E1FCA562FCC4}" type="datetimeFigureOut">
              <a:rPr lang="de-DE" smtClean="0"/>
              <a:t>02.12.22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E84256-435A-EA4A-A294-F1AD0525B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056815-1443-C64D-9992-CD986B0DC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E89A2-2477-C74F-A351-ADC9984E8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88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B9244-4EFD-A840-B718-859061279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42409" y="250100"/>
            <a:ext cx="9144000" cy="2387600"/>
          </a:xfrm>
        </p:spPr>
        <p:txBody>
          <a:bodyPr>
            <a:normAutofit/>
          </a:bodyPr>
          <a:lstStyle/>
          <a:p>
            <a:r>
              <a:rPr lang="de-DE" dirty="0"/>
              <a:t>Meret Oppenheim</a:t>
            </a:r>
            <a:br>
              <a:rPr lang="de-DE" dirty="0"/>
            </a:br>
            <a:r>
              <a:rPr lang="de-DE" sz="2800" dirty="0"/>
              <a:t>6.Oktober.1913 – 15.November.1985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A60EC5-1748-B54C-B28C-9A83003A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585" y="5018326"/>
            <a:ext cx="5354415" cy="1374120"/>
          </a:xfrm>
        </p:spPr>
        <p:txBody>
          <a:bodyPr>
            <a:normAutofit fontScale="70000" lnSpcReduction="20000"/>
          </a:bodyPr>
          <a:lstStyle/>
          <a:p>
            <a:r>
              <a:rPr lang="de-DE" sz="2000" dirty="0">
                <a:latin typeface="+mj-lt"/>
              </a:rPr>
              <a:t>„</a:t>
            </a:r>
            <a:r>
              <a:rPr lang="de-CH" b="0" i="0" u="none" strike="noStrike" dirty="0">
                <a:solidFill>
                  <a:srgbClr val="212529"/>
                </a:solidFill>
                <a:effectLst/>
                <a:latin typeface="+mj-lt"/>
              </a:rPr>
              <a:t>Jeder Einfall wird geboren mit seiner Form. Ich realisiere die Ideen, wie sie mir in den Kopf kommen. Man weiß nicht, woher die Einfälle einfallen; sie bringen ihre Form mit sich. So wie Athene behelmt und gepanzert dem Haupt des Zeus entsprungen ist, kommen die Ideen mit ihrem Kleid." (Meret Oppenheim)</a:t>
            </a:r>
            <a:br>
              <a:rPr lang="de-CH" dirty="0"/>
            </a:br>
            <a:endParaRPr lang="de-DE" dirty="0"/>
          </a:p>
        </p:txBody>
      </p:sp>
      <p:pic>
        <p:nvPicPr>
          <p:cNvPr id="7" name="Grafik 6" descr="Ein Bild, das Person, dunkel, darstellend enthält.&#10;&#10;Automatisch generierte Beschreibung">
            <a:extLst>
              <a:ext uri="{FF2B5EF4-FFF2-40B4-BE49-F238E27FC236}">
                <a16:creationId xmlns:a16="http://schemas.microsoft.com/office/drawing/2014/main" id="{68719E69-0955-7E47-852D-7A81A7386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734" y="465553"/>
            <a:ext cx="3949681" cy="5926893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95F452A4-9EB5-3847-B371-4D6381D60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53"/>
    </mc:Choice>
    <mc:Fallback xmlns="">
      <p:transition spd="slow" advTm="101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00C312DD-242F-604C-901F-12D6868ED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Oppenheim und das Objekt</a:t>
            </a:r>
          </a:p>
        </p:txBody>
      </p:sp>
      <p:pic>
        <p:nvPicPr>
          <p:cNvPr id="28" name="Inhaltsplatzhalter 27" descr="Ein Bild, das sitzend, legend enthält.&#10;&#10;Automatisch generierte Beschreibungksskdn">
            <a:extLst>
              <a:ext uri="{FF2B5EF4-FFF2-40B4-BE49-F238E27FC236}">
                <a16:creationId xmlns:a16="http://schemas.microsoft.com/office/drawing/2014/main" id="{559180A8-324B-EC45-B02C-A4F541FCB0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92200" y="2242344"/>
            <a:ext cx="4673600" cy="3517900"/>
          </a:xfr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D025EB34-F2FA-1B4A-94A9-4095FC71004F}"/>
              </a:ext>
            </a:extLst>
          </p:cNvPr>
          <p:cNvSpPr txBox="1"/>
          <p:nvPr/>
        </p:nvSpPr>
        <p:spPr>
          <a:xfrm>
            <a:off x="1092200" y="5929313"/>
            <a:ext cx="467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Frühstück im Pelz, 1936, Museum </a:t>
            </a:r>
            <a:r>
              <a:rPr lang="de-DE" dirty="0" err="1"/>
              <a:t>of</a:t>
            </a:r>
            <a:r>
              <a:rPr lang="de-DE" dirty="0"/>
              <a:t> Modern Art, New York</a:t>
            </a:r>
          </a:p>
        </p:txBody>
      </p:sp>
      <p:pic>
        <p:nvPicPr>
          <p:cNvPr id="35" name="Inhaltsplatzhalter 34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77226D96-18BE-2F40-9D86-8DE2243C04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680200" y="2458572"/>
            <a:ext cx="4673600" cy="3301672"/>
          </a:xfr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DD8D8654-A91F-9E48-9C27-82D93981ABDD}"/>
              </a:ext>
            </a:extLst>
          </p:cNvPr>
          <p:cNvSpPr txBox="1"/>
          <p:nvPr/>
        </p:nvSpPr>
        <p:spPr>
          <a:xfrm>
            <a:off x="6545262" y="5929313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Mein Kindermädchen, 1936, 14x33x21cm</a:t>
            </a:r>
          </a:p>
        </p:txBody>
      </p:sp>
      <p:pic>
        <p:nvPicPr>
          <p:cNvPr id="38" name="Audio 37">
            <a:hlinkClick r:id="" action="ppaction://media"/>
            <a:extLst>
              <a:ext uri="{FF2B5EF4-FFF2-40B4-BE49-F238E27FC236}">
                <a16:creationId xmlns:a16="http://schemas.microsoft.com/office/drawing/2014/main" id="{D1F799CB-6C01-8741-B838-898C7A2FE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71"/>
    </mc:Choice>
    <mc:Fallback xmlns="">
      <p:transition spd="slow" advTm="156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6769E484-57D5-FB47-9B19-53F79C03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Intuitives Vorgehen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B3D1F83A-559C-BD42-AA51-C9529CAE60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2171019"/>
            <a:ext cx="4559300" cy="3220925"/>
          </a:xfrm>
        </p:spPr>
      </p:pic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18DA4456-3461-AF40-8FCA-F96FE3F2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1019"/>
            <a:ext cx="5181600" cy="40059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1C6530-2B59-D343-90A0-E6B574DB6017}"/>
              </a:ext>
            </a:extLst>
          </p:cNvPr>
          <p:cNvSpPr txBox="1"/>
          <p:nvPr/>
        </p:nvSpPr>
        <p:spPr>
          <a:xfrm>
            <a:off x="723900" y="5545918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Eichhörnchen, 1969, 21,5x13x7,5cm</a:t>
            </a: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5B831B07-FF24-F24B-9E46-48501117D9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0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4"/>
    </mc:Choice>
    <mc:Fallback xmlns="">
      <p:transition spd="slow" advTm="43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B24270A-ABF7-734E-91F2-0E69B299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Oppenheim im zweidimensionalen</a:t>
            </a:r>
          </a:p>
        </p:txBody>
      </p:sp>
      <p:pic>
        <p:nvPicPr>
          <p:cNvPr id="8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8880C5F4-D277-0B46-B742-47C5FD47B9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1825625"/>
            <a:ext cx="3716213" cy="3770071"/>
          </a:xfr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65CF8A2-537B-1B4C-9C6E-9B9F405ACE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96000" y="3085859"/>
            <a:ext cx="5181600" cy="2509837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7FE9BEF-19AC-C64C-B2A9-34E6456C1B33}"/>
              </a:ext>
            </a:extLst>
          </p:cNvPr>
          <p:cNvSpPr txBox="1"/>
          <p:nvPr/>
        </p:nvSpPr>
        <p:spPr>
          <a:xfrm>
            <a:off x="838200" y="5729288"/>
            <a:ext cx="371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Roter Kopf, blauer Körper, 80x80cm, 1936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771EAE4-ED26-1E4C-8080-B830DEC157FF}"/>
              </a:ext>
            </a:extLst>
          </p:cNvPr>
          <p:cNvSpPr txBox="1"/>
          <p:nvPr/>
        </p:nvSpPr>
        <p:spPr>
          <a:xfrm>
            <a:off x="6096000" y="5730633"/>
            <a:ext cx="52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</a:t>
            </a:r>
            <a:r>
              <a:rPr lang="de-DE" dirty="0" err="1"/>
              <a:t>Erlkönigin</a:t>
            </a:r>
            <a:r>
              <a:rPr lang="de-DE" dirty="0"/>
              <a:t>, 1940, 68,5x50,5cm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BE78077E-AA11-7848-A4A8-1BF754C8D1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73"/>
    </mc:Choice>
    <mc:Fallback xmlns="">
      <p:transition spd="slow" advTm="74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F689BC9-6F80-CC41-B08D-9D3A20A9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Brunnen in Bern</a:t>
            </a:r>
          </a:p>
        </p:txBody>
      </p:sp>
      <p:pic>
        <p:nvPicPr>
          <p:cNvPr id="11" name="Inhaltsplatzhalter 10" descr="Ein Bild, das draußen, Himmel, Straße enthält.&#10;&#10;Automatisch generierte Beschreibung">
            <a:extLst>
              <a:ext uri="{FF2B5EF4-FFF2-40B4-BE49-F238E27FC236}">
                <a16:creationId xmlns:a16="http://schemas.microsoft.com/office/drawing/2014/main" id="{F59D9C13-5908-FA44-964A-5D70B18194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38200" y="1690688"/>
            <a:ext cx="2904412" cy="4351338"/>
          </a:xfrm>
        </p:spPr>
      </p:pic>
      <p:pic>
        <p:nvPicPr>
          <p:cNvPr id="13" name="Inhaltsplatzhalter 12" descr="Ein Bild, das draußen, Baum, Pflanze, Stein enthält.&#10;&#10;Automatisch generierte Beschreibung">
            <a:extLst>
              <a:ext uri="{FF2B5EF4-FFF2-40B4-BE49-F238E27FC236}">
                <a16:creationId xmlns:a16="http://schemas.microsoft.com/office/drawing/2014/main" id="{9EF6AFDA-AA38-894C-BE0E-C70351D131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172200" y="2587626"/>
            <a:ext cx="5181600" cy="3454400"/>
          </a:xfr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1C1DEA7-17E3-D744-8FD2-38AE64448001}"/>
              </a:ext>
            </a:extLst>
          </p:cNvPr>
          <p:cNvSpPr txBox="1"/>
          <p:nvPr/>
        </p:nvSpPr>
        <p:spPr>
          <a:xfrm>
            <a:off x="838200" y="6042026"/>
            <a:ext cx="290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Brunnen für die Stadt Bern 1983, 8 x 1,4 m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91BA8B0E-8C60-8B48-B9DB-D7D0BE53ED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469"/>
    </mc:Choice>
    <mc:Fallback xmlns="">
      <p:transition spd="slow" advTm="135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Macintosh PowerPoint</Application>
  <PresentationFormat>Breitbild</PresentationFormat>
  <Paragraphs>13</Paragraphs>
  <Slides>5</Slides>
  <Notes>1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Meret Oppenheim 6.Oktober.1913 – 15.November.1985 </vt:lpstr>
      <vt:lpstr>Oppenheim und das Objekt</vt:lpstr>
      <vt:lpstr>Intuitives Vorgehen</vt:lpstr>
      <vt:lpstr>Oppenheim im zweidimensionalen</vt:lpstr>
      <vt:lpstr>Brunnen in Bern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Louise Bourgeois  25.Dezember.1911 – 31.Mai.2010 </dc:title>
  <dc:creator>Marina Frey</dc:creator>
  <cp:lastModifiedBy>Marina Frey</cp:lastModifiedBy>
  <cp:revision>3</cp:revision>
  <dcterms:created xsi:type="dcterms:W3CDTF">2022-12-01T14:11:56Z</dcterms:created>
  <dcterms:modified xsi:type="dcterms:W3CDTF">2022-12-01T23:41:10Z</dcterms:modified>
</cp:coreProperties>
</file>